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62" r:id="rId4"/>
    <p:sldId id="283" r:id="rId5"/>
    <p:sldId id="310" r:id="rId6"/>
    <p:sldId id="267" r:id="rId7"/>
    <p:sldId id="300" r:id="rId8"/>
    <p:sldId id="275" r:id="rId9"/>
    <p:sldId id="306" r:id="rId10"/>
    <p:sldId id="311" r:id="rId11"/>
    <p:sldId id="312" r:id="rId12"/>
    <p:sldId id="313" r:id="rId13"/>
    <p:sldId id="314" r:id="rId14"/>
    <p:sldId id="278" r:id="rId15"/>
    <p:sldId id="281" r:id="rId16"/>
    <p:sldId id="285" r:id="rId17"/>
    <p:sldId id="288" r:id="rId18"/>
    <p:sldId id="279" r:id="rId19"/>
    <p:sldId id="294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Nixie One" panose="020B0604020202020204" charset="0"/>
      <p:regular r:id="rId26"/>
    </p:embeddedFont>
    <p:embeddedFont>
      <p:font typeface="Raleway" panose="020B0604020202020204" charset="0"/>
      <p:regular r:id="rId27"/>
      <p:bold r:id="rId28"/>
      <p:italic r:id="rId29"/>
      <p:boldItalic r:id="rId30"/>
    </p:embeddedFont>
    <p:embeddedFont>
      <p:font typeface="Raleway Thin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47B043-F768-43DF-BAF8-FFCB54FE2255}">
  <a:tblStyle styleId="{8647B043-F768-43DF-BAF8-FFCB54FE22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07EF98-A5A4-4931-B460-31028EAD55B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27"/>
    <p:restoredTop sz="94634"/>
  </p:normalViewPr>
  <p:slideViewPr>
    <p:cSldViewPr snapToGrid="0" snapToObjects="1">
      <p:cViewPr varScale="1">
        <p:scale>
          <a:sx n="108" d="100"/>
          <a:sy n="108" d="100"/>
        </p:scale>
        <p:origin x="54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39074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3510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009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20493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6a2936a3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6a2936a3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c36d23cb1b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c36d23cb1b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c36d23cb1b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c36d23cb1b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c36d23cb1b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c36d23cb1b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77475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g63c2bea4a6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0" name="Google Shape;1550;g63c2bea4a6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c36d23cb1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c36d23cb1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0969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8791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4508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0" y="0"/>
            <a:ext cx="9144000" cy="5149500"/>
          </a:xfrm>
          <a:prstGeom prst="rect">
            <a:avLst/>
          </a:prstGeom>
          <a:solidFill>
            <a:srgbClr val="000000">
              <a:alpha val="45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819900" y="2366869"/>
            <a:ext cx="70470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highlight>
                  <a:schemeClr val="accent1"/>
                </a:highlight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highlight>
                  <a:schemeClr val="accent1"/>
                </a:highlight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highlight>
                  <a:schemeClr val="accent1"/>
                </a:highlight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highlight>
                  <a:schemeClr val="accent1"/>
                </a:highlight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highlight>
                  <a:schemeClr val="accent1"/>
                </a:highlight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highlight>
                  <a:schemeClr val="accent1"/>
                </a:highlight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highlight>
                  <a:schemeClr val="accent1"/>
                </a:highlight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highlight>
                  <a:schemeClr val="accent1"/>
                </a:highlight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50" y="0"/>
            <a:ext cx="9144000" cy="5149500"/>
          </a:xfrm>
          <a:prstGeom prst="rect">
            <a:avLst/>
          </a:prstGeom>
          <a:solidFill>
            <a:srgbClr val="000000">
              <a:alpha val="45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2612044"/>
            <a:ext cx="5625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  <a:highlight>
                  <a:schemeClr val="accent1"/>
                </a:highlight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  <a:highlight>
                  <a:schemeClr val="accent1"/>
                </a:highlight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  <a:highlight>
                  <a:schemeClr val="accent1"/>
                </a:highlight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  <a:highlight>
                  <a:schemeClr val="accent1"/>
                </a:highlight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  <a:highlight>
                  <a:schemeClr val="accent1"/>
                </a:highlight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  <a:highlight>
                  <a:schemeClr val="accent1"/>
                </a:highlight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  <a:highlight>
                  <a:schemeClr val="accent1"/>
                </a:highlight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  <a:highlight>
                  <a:schemeClr val="accent1"/>
                </a:highlight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3792560"/>
            <a:ext cx="5625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None/>
              <a:defRPr sz="2000" b="1">
                <a:latin typeface="Nixie One"/>
                <a:ea typeface="Nixie One"/>
                <a:cs typeface="Nixie One"/>
                <a:sym typeface="Nixie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None/>
              <a:defRPr sz="2000" b="1">
                <a:latin typeface="Nixie One"/>
                <a:ea typeface="Nixie One"/>
                <a:cs typeface="Nixie One"/>
                <a:sym typeface="Nixie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None/>
              <a:defRPr sz="2000" b="1">
                <a:latin typeface="Nixie One"/>
                <a:ea typeface="Nixie One"/>
                <a:cs typeface="Nixie One"/>
                <a:sym typeface="Nixie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None/>
              <a:defRPr sz="2000" b="1">
                <a:latin typeface="Nixie One"/>
                <a:ea typeface="Nixie One"/>
                <a:cs typeface="Nixie One"/>
                <a:sym typeface="Nixie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None/>
              <a:defRPr sz="2000" b="1">
                <a:latin typeface="Nixie One"/>
                <a:ea typeface="Nixie One"/>
                <a:cs typeface="Nixie One"/>
                <a:sym typeface="Nixie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None/>
              <a:defRPr sz="2000" b="1">
                <a:latin typeface="Nixie One"/>
                <a:ea typeface="Nixie One"/>
                <a:cs typeface="Nixie One"/>
                <a:sym typeface="Nixie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None/>
              <a:defRPr sz="2000" b="1">
                <a:latin typeface="Nixie One"/>
                <a:ea typeface="Nixie One"/>
                <a:cs typeface="Nixie One"/>
                <a:sym typeface="Nixie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None/>
              <a:defRPr sz="2000" b="1">
                <a:latin typeface="Nixie One"/>
                <a:ea typeface="Nixie One"/>
                <a:cs typeface="Nixie One"/>
                <a:sym typeface="Nixie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None/>
              <a:defRPr sz="2000" b="1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56775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457200" y="517328"/>
            <a:ext cx="8229600" cy="5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  <a:highlight>
                  <a:schemeClr val="accent1"/>
                </a:highlight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  <a:highlight>
                  <a:schemeClr val="accent1"/>
                </a:highlight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  <a:highlight>
                  <a:schemeClr val="accent1"/>
                </a:highlight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  <a:highlight>
                  <a:schemeClr val="accent1"/>
                </a:highlight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  <a:highlight>
                  <a:schemeClr val="accent1"/>
                </a:highlight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  <a:highlight>
                  <a:schemeClr val="accent1"/>
                </a:highlight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  <a:highlight>
                  <a:schemeClr val="accent1"/>
                </a:highlight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  <a:highlight>
                  <a:schemeClr val="accent1"/>
                </a:highlight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8229600" cy="32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556775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3994500" cy="3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2"/>
          </p:nvPr>
        </p:nvSpPr>
        <p:spPr>
          <a:xfrm>
            <a:off x="4692274" y="1352550"/>
            <a:ext cx="3994500" cy="3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457200" y="517328"/>
            <a:ext cx="8229600" cy="5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  <a:highlight>
                  <a:schemeClr val="accent1"/>
                </a:highlight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  <a:highlight>
                  <a:schemeClr val="accent1"/>
                </a:highlight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  <a:highlight>
                  <a:schemeClr val="accent1"/>
                </a:highlight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  <a:highlight>
                  <a:schemeClr val="accent1"/>
                </a:highlight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  <a:highlight>
                  <a:schemeClr val="accent1"/>
                </a:highlight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  <a:highlight>
                  <a:schemeClr val="accent1"/>
                </a:highlight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  <a:highlight>
                  <a:schemeClr val="accent1"/>
                </a:highlight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  <a:highlight>
                  <a:schemeClr val="accent1"/>
                </a:highlight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556775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150" y="0"/>
            <a:ext cx="9144000" cy="5149500"/>
          </a:xfrm>
          <a:prstGeom prst="rect">
            <a:avLst/>
          </a:prstGeom>
          <a:solidFill>
            <a:srgbClr val="000000">
              <a:alpha val="45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457200" y="495956"/>
            <a:ext cx="8229600" cy="4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4297650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556775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Veil">
  <p:cSld name="BLANK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/>
          <p:nvPr/>
        </p:nvSpPr>
        <p:spPr>
          <a:xfrm>
            <a:off x="150" y="0"/>
            <a:ext cx="9144000" cy="5149500"/>
          </a:xfrm>
          <a:prstGeom prst="rect">
            <a:avLst/>
          </a:prstGeom>
          <a:solidFill>
            <a:srgbClr val="000000">
              <a:alpha val="45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556775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Half Veil">
  <p:cSld name="BLANK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/>
          <p:nvPr/>
        </p:nvSpPr>
        <p:spPr>
          <a:xfrm>
            <a:off x="4572000" y="0"/>
            <a:ext cx="4572000" cy="5149500"/>
          </a:xfrm>
          <a:prstGeom prst="rect">
            <a:avLst/>
          </a:prstGeom>
          <a:solidFill>
            <a:srgbClr val="000000">
              <a:alpha val="45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8556775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3583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ixie One"/>
              <a:buNone/>
              <a:defRPr sz="320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ixie One"/>
              <a:buNone/>
              <a:defRPr sz="320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ixie One"/>
              <a:buNone/>
              <a:defRPr sz="320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ixie One"/>
              <a:buNone/>
              <a:defRPr sz="320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ixie One"/>
              <a:buNone/>
              <a:defRPr sz="320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ixie One"/>
              <a:buNone/>
              <a:defRPr sz="320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ixie One"/>
              <a:buNone/>
              <a:defRPr sz="320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ixie One"/>
              <a:buNone/>
              <a:defRPr sz="320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ixie One"/>
              <a:buNone/>
              <a:defRPr sz="320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8229600" cy="3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aleway Thin"/>
              <a:buChar char="◎"/>
              <a:defRPr sz="24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aleway Thin"/>
              <a:buChar char="○"/>
              <a:defRPr sz="24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aleway Thin"/>
              <a:buChar char="■"/>
              <a:defRPr sz="24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 Thin"/>
              <a:buChar char="●"/>
              <a:defRPr sz="24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 Thin"/>
              <a:buChar char="○"/>
              <a:defRPr sz="24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 Thin"/>
              <a:buChar char="■"/>
              <a:defRPr sz="24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 Thin"/>
              <a:buChar char="●"/>
              <a:defRPr sz="24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 Thin"/>
              <a:buChar char="○"/>
              <a:defRPr sz="24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 Thin"/>
              <a:buChar char="■"/>
              <a:defRPr sz="24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47521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algn="r">
              <a:buNone/>
              <a:defRPr sz="13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algn="r">
              <a:buNone/>
              <a:defRPr sz="13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algn="r">
              <a:buNone/>
              <a:defRPr sz="13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algn="r">
              <a:buNone/>
              <a:defRPr sz="13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algn="r">
              <a:buNone/>
              <a:defRPr sz="13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algn="r">
              <a:buNone/>
              <a:defRPr sz="13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algn="r">
              <a:buNone/>
              <a:defRPr sz="13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algn="r">
              <a:buNone/>
              <a:defRPr sz="13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7" r:id="rId6"/>
    <p:sldLayoutId id="2147483658" r:id="rId7"/>
    <p:sldLayoutId id="2147483659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quare.github.io/retrofit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Sravani1320/Scheduling-Events.git" TargetMode="External"/><Relationship Id="rId5" Type="http://schemas.openxmlformats.org/officeDocument/2006/relationships/hyperlink" Target="https://www.w3schools.com/php/php_mysql_insert.asp" TargetMode="External"/><Relationship Id="rId4" Type="http://schemas.openxmlformats.org/officeDocument/2006/relationships/hyperlink" Target="http://mytutorings.com/Android/TutorialsHub/Pages/UI/introduction.php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ctrTitle"/>
          </p:nvPr>
        </p:nvSpPr>
        <p:spPr>
          <a:xfrm>
            <a:off x="784458" y="282886"/>
            <a:ext cx="7047000" cy="2353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22222"/>
                </a:solidFill>
                <a:highlight>
                  <a:srgbClr val="B0E0E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SCHEDULING</a:t>
            </a:r>
            <a:br>
              <a:rPr lang="en" dirty="0">
                <a:solidFill>
                  <a:srgbClr val="222222"/>
                </a:solidFill>
                <a:highlight>
                  <a:srgbClr val="B0E0E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dirty="0">
                <a:solidFill>
                  <a:srgbClr val="222222"/>
                </a:solidFill>
                <a:highlight>
                  <a:srgbClr val="B0E0E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EVENTS</a:t>
            </a:r>
            <a:endParaRPr dirty="0">
              <a:solidFill>
                <a:srgbClr val="222222"/>
              </a:solidFill>
              <a:highlight>
                <a:srgbClr val="B0E0E6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4BEFFD-225A-4B57-8BA5-0D1186E5097E}"/>
              </a:ext>
            </a:extLst>
          </p:cNvPr>
          <p:cNvSpPr txBox="1"/>
          <p:nvPr/>
        </p:nvSpPr>
        <p:spPr>
          <a:xfrm>
            <a:off x="2069804" y="4104167"/>
            <a:ext cx="5500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Cégep de la Gaspésie et des Îles, Montreal</a:t>
            </a:r>
            <a:endParaRPr lang="en-IN" sz="2000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107541-080B-4267-B7A3-C254761BF5BF}"/>
              </a:ext>
            </a:extLst>
          </p:cNvPr>
          <p:cNvSpPr txBox="1"/>
          <p:nvPr/>
        </p:nvSpPr>
        <p:spPr>
          <a:xfrm>
            <a:off x="1970566" y="2705099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 : </a:t>
            </a:r>
          </a:p>
          <a:p>
            <a:pPr algn="ctr"/>
            <a:r>
              <a:rPr lang="en-CA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Prof. Ahmad Reza Madabadi</a:t>
            </a:r>
          </a:p>
          <a:p>
            <a:pPr algn="ctr"/>
            <a:r>
              <a:rPr lang="en-CA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Prof. Sakshi Sharma </a:t>
            </a:r>
          </a:p>
          <a:p>
            <a:pPr algn="ctr"/>
            <a:r>
              <a:rPr lang="en-CA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Prof. Silviya Paskaleva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3"/>
          <p:cNvSpPr txBox="1">
            <a:spLocks noGrp="1"/>
          </p:cNvSpPr>
          <p:nvPr>
            <p:ph type="body" idx="4294967295"/>
          </p:nvPr>
        </p:nvSpPr>
        <p:spPr>
          <a:xfrm>
            <a:off x="2776264" y="-35441"/>
            <a:ext cx="3092910" cy="7394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highlight>
                  <a:schemeClr val="accent1"/>
                </a:highlight>
                <a:latin typeface="Times New Roman" panose="02020603050405020304" pitchFamily="18" charset="0"/>
                <a:ea typeface="Nixie One"/>
                <a:cs typeface="Times New Roman" panose="02020603050405020304" pitchFamily="18" charset="0"/>
                <a:sym typeface="Nixie One"/>
              </a:rPr>
              <a:t>Working Screens</a:t>
            </a:r>
            <a:endParaRPr sz="3200" dirty="0">
              <a:solidFill>
                <a:schemeClr val="dk1"/>
              </a:solidFill>
              <a:highlight>
                <a:schemeClr val="accent1"/>
              </a:highlight>
              <a:latin typeface="Times New Roman" panose="02020603050405020304" pitchFamily="18" charset="0"/>
              <a:ea typeface="Nixie One"/>
              <a:cs typeface="Times New Roman" panose="02020603050405020304" pitchFamily="18" charset="0"/>
              <a:sym typeface="Nixie One"/>
            </a:endParaRPr>
          </a:p>
        </p:txBody>
      </p:sp>
      <p:sp>
        <p:nvSpPr>
          <p:cNvPr id="293" name="Google Shape;293;p33"/>
          <p:cNvSpPr txBox="1">
            <a:spLocks noGrp="1"/>
          </p:cNvSpPr>
          <p:nvPr>
            <p:ph type="sldNum" idx="12"/>
          </p:nvPr>
        </p:nvSpPr>
        <p:spPr>
          <a:xfrm>
            <a:off x="8556775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B0E0E6"/>
                </a:solidFill>
                <a:effectLst/>
                <a:uLnTx/>
                <a:uFillTx/>
                <a:latin typeface="Nixie One"/>
                <a:sym typeface="Nixie One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B0E0E6"/>
              </a:solidFill>
              <a:effectLst/>
              <a:uLnTx/>
              <a:uFillTx/>
              <a:latin typeface="Nixie One"/>
              <a:sym typeface="Nixie One"/>
            </a:endParaRPr>
          </a:p>
        </p:txBody>
      </p:sp>
      <p:grpSp>
        <p:nvGrpSpPr>
          <p:cNvPr id="294" name="Google Shape;294;p33"/>
          <p:cNvGrpSpPr/>
          <p:nvPr/>
        </p:nvGrpSpPr>
        <p:grpSpPr>
          <a:xfrm>
            <a:off x="235154" y="1056167"/>
            <a:ext cx="1905534" cy="3851615"/>
            <a:chOff x="2547150" y="238125"/>
            <a:chExt cx="2525675" cy="5238750"/>
          </a:xfrm>
        </p:grpSpPr>
        <p:sp>
          <p:nvSpPr>
            <p:cNvPr id="295" name="Google Shape;295;p3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" name="Google Shape;294;p33">
            <a:extLst>
              <a:ext uri="{FF2B5EF4-FFF2-40B4-BE49-F238E27FC236}">
                <a16:creationId xmlns:a16="http://schemas.microsoft.com/office/drawing/2014/main" id="{16B499B1-D65A-40AB-9C47-090E7B4ACBDB}"/>
              </a:ext>
            </a:extLst>
          </p:cNvPr>
          <p:cNvGrpSpPr/>
          <p:nvPr/>
        </p:nvGrpSpPr>
        <p:grpSpPr>
          <a:xfrm>
            <a:off x="2417185" y="1036275"/>
            <a:ext cx="1905534" cy="3851615"/>
            <a:chOff x="2547150" y="238125"/>
            <a:chExt cx="2525675" cy="5238750"/>
          </a:xfrm>
        </p:grpSpPr>
        <p:sp>
          <p:nvSpPr>
            <p:cNvPr id="11" name="Google Shape;295;p33">
              <a:extLst>
                <a:ext uri="{FF2B5EF4-FFF2-40B4-BE49-F238E27FC236}">
                  <a16:creationId xmlns:a16="http://schemas.microsoft.com/office/drawing/2014/main" id="{CB4BF727-4F53-4C04-AC2B-154E21D83713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296;p33">
              <a:extLst>
                <a:ext uri="{FF2B5EF4-FFF2-40B4-BE49-F238E27FC236}">
                  <a16:creationId xmlns:a16="http://schemas.microsoft.com/office/drawing/2014/main" id="{7DD8E5FA-DBE9-4E49-9A78-AEDE98738988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297;p33">
              <a:extLst>
                <a:ext uri="{FF2B5EF4-FFF2-40B4-BE49-F238E27FC236}">
                  <a16:creationId xmlns:a16="http://schemas.microsoft.com/office/drawing/2014/main" id="{E3650D01-DF9E-4B87-89B5-F0BAA9911B4C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298;p33">
              <a:extLst>
                <a:ext uri="{FF2B5EF4-FFF2-40B4-BE49-F238E27FC236}">
                  <a16:creationId xmlns:a16="http://schemas.microsoft.com/office/drawing/2014/main" id="{D5445D68-D5E6-4434-85A5-E3EF5561D966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5" name="Google Shape;294;p33">
            <a:extLst>
              <a:ext uri="{FF2B5EF4-FFF2-40B4-BE49-F238E27FC236}">
                <a16:creationId xmlns:a16="http://schemas.microsoft.com/office/drawing/2014/main" id="{1EEA96ED-AB40-4254-8DEC-E46ABDCF5141}"/>
              </a:ext>
            </a:extLst>
          </p:cNvPr>
          <p:cNvGrpSpPr/>
          <p:nvPr/>
        </p:nvGrpSpPr>
        <p:grpSpPr>
          <a:xfrm>
            <a:off x="887687" y="1036275"/>
            <a:ext cx="5676887" cy="4066117"/>
            <a:chOff x="3008050" y="-203503"/>
            <a:chExt cx="7524385" cy="5530503"/>
          </a:xfrm>
        </p:grpSpPr>
        <p:sp>
          <p:nvSpPr>
            <p:cNvPr id="16" name="Google Shape;295;p33">
              <a:extLst>
                <a:ext uri="{FF2B5EF4-FFF2-40B4-BE49-F238E27FC236}">
                  <a16:creationId xmlns:a16="http://schemas.microsoft.com/office/drawing/2014/main" id="{F7B4ACA5-B0F0-459D-9FDE-1ABDC601E035}"/>
                </a:ext>
              </a:extLst>
            </p:cNvPr>
            <p:cNvSpPr/>
            <p:nvPr/>
          </p:nvSpPr>
          <p:spPr>
            <a:xfrm>
              <a:off x="8006760" y="-203503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296;p33">
              <a:extLst>
                <a:ext uri="{FF2B5EF4-FFF2-40B4-BE49-F238E27FC236}">
                  <a16:creationId xmlns:a16="http://schemas.microsoft.com/office/drawing/2014/main" id="{21292BF1-B877-4067-BA6D-FEFB162CFDDA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297;p33">
              <a:extLst>
                <a:ext uri="{FF2B5EF4-FFF2-40B4-BE49-F238E27FC236}">
                  <a16:creationId xmlns:a16="http://schemas.microsoft.com/office/drawing/2014/main" id="{803F0197-F40D-4530-AA0F-F1AF65FFB16D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298;p33">
              <a:extLst>
                <a:ext uri="{FF2B5EF4-FFF2-40B4-BE49-F238E27FC236}">
                  <a16:creationId xmlns:a16="http://schemas.microsoft.com/office/drawing/2014/main" id="{FC5543B5-1D01-4EE4-B295-347C6D1492EE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0" name="Google Shape;294;p33">
            <a:extLst>
              <a:ext uri="{FF2B5EF4-FFF2-40B4-BE49-F238E27FC236}">
                <a16:creationId xmlns:a16="http://schemas.microsoft.com/office/drawing/2014/main" id="{D0BA476E-AFAC-4450-9D69-3AD18F4174E3}"/>
              </a:ext>
            </a:extLst>
          </p:cNvPr>
          <p:cNvGrpSpPr/>
          <p:nvPr/>
        </p:nvGrpSpPr>
        <p:grpSpPr>
          <a:xfrm>
            <a:off x="6921511" y="1032243"/>
            <a:ext cx="1905534" cy="3851615"/>
            <a:chOff x="2547150" y="238125"/>
            <a:chExt cx="2525675" cy="5238750"/>
          </a:xfrm>
        </p:grpSpPr>
        <p:sp>
          <p:nvSpPr>
            <p:cNvPr id="21" name="Google Shape;295;p33">
              <a:extLst>
                <a:ext uri="{FF2B5EF4-FFF2-40B4-BE49-F238E27FC236}">
                  <a16:creationId xmlns:a16="http://schemas.microsoft.com/office/drawing/2014/main" id="{E319F8CC-6EB9-408C-8C2D-1AAFEEA72180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296;p33">
              <a:extLst>
                <a:ext uri="{FF2B5EF4-FFF2-40B4-BE49-F238E27FC236}">
                  <a16:creationId xmlns:a16="http://schemas.microsoft.com/office/drawing/2014/main" id="{44AF143D-50B4-4543-9200-F94C04EEB0E0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297;p33">
              <a:extLst>
                <a:ext uri="{FF2B5EF4-FFF2-40B4-BE49-F238E27FC236}">
                  <a16:creationId xmlns:a16="http://schemas.microsoft.com/office/drawing/2014/main" id="{3D3F9E02-165F-45F9-8D16-75B2281B2E2B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298;p33">
              <a:extLst>
                <a:ext uri="{FF2B5EF4-FFF2-40B4-BE49-F238E27FC236}">
                  <a16:creationId xmlns:a16="http://schemas.microsoft.com/office/drawing/2014/main" id="{5F250A67-E8CA-49CC-8DD6-93A3FFB3737D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9ED9E501-F0F6-4E71-B098-00EE28FA6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26" y="1410191"/>
            <a:ext cx="1800447" cy="314494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05F42FA-F6F7-4892-9F46-45892E6CB8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7625" y="1410191"/>
            <a:ext cx="1756064" cy="312053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F9F0730-3071-462F-940D-9496BCFC94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9480" y="1385578"/>
            <a:ext cx="1762803" cy="31449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B931F7-ED06-47C1-BB85-CF6DA0EEF9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9135" y="1401946"/>
            <a:ext cx="1757916" cy="311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17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3"/>
          <p:cNvSpPr txBox="1">
            <a:spLocks noGrp="1"/>
          </p:cNvSpPr>
          <p:nvPr>
            <p:ph type="body" idx="4294967295"/>
          </p:nvPr>
        </p:nvSpPr>
        <p:spPr>
          <a:xfrm>
            <a:off x="2776264" y="-35441"/>
            <a:ext cx="3092910" cy="7394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highlight>
                  <a:schemeClr val="accent1"/>
                </a:highlight>
                <a:latin typeface="Times New Roman" panose="02020603050405020304" pitchFamily="18" charset="0"/>
                <a:ea typeface="Nixie One"/>
                <a:cs typeface="Times New Roman" panose="02020603050405020304" pitchFamily="18" charset="0"/>
                <a:sym typeface="Nixie One"/>
              </a:rPr>
              <a:t>Working Screens</a:t>
            </a:r>
            <a:endParaRPr sz="3200" dirty="0">
              <a:solidFill>
                <a:schemeClr val="dk1"/>
              </a:solidFill>
              <a:highlight>
                <a:schemeClr val="accent1"/>
              </a:highlight>
              <a:latin typeface="Times New Roman" panose="02020603050405020304" pitchFamily="18" charset="0"/>
              <a:ea typeface="Nixie One"/>
              <a:cs typeface="Times New Roman" panose="02020603050405020304" pitchFamily="18" charset="0"/>
              <a:sym typeface="Nixie One"/>
            </a:endParaRPr>
          </a:p>
        </p:txBody>
      </p:sp>
      <p:sp>
        <p:nvSpPr>
          <p:cNvPr id="293" name="Google Shape;293;p33"/>
          <p:cNvSpPr txBox="1">
            <a:spLocks noGrp="1"/>
          </p:cNvSpPr>
          <p:nvPr>
            <p:ph type="sldNum" idx="12"/>
          </p:nvPr>
        </p:nvSpPr>
        <p:spPr>
          <a:xfrm>
            <a:off x="8556775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B0E0E6"/>
                </a:solidFill>
                <a:effectLst/>
                <a:uLnTx/>
                <a:uFillTx/>
                <a:latin typeface="Nixie One"/>
                <a:sym typeface="Nixie One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B0E0E6"/>
              </a:solidFill>
              <a:effectLst/>
              <a:uLnTx/>
              <a:uFillTx/>
              <a:latin typeface="Nixie One"/>
              <a:sym typeface="Nixie One"/>
            </a:endParaRPr>
          </a:p>
        </p:txBody>
      </p:sp>
      <p:grpSp>
        <p:nvGrpSpPr>
          <p:cNvPr id="294" name="Google Shape;294;p33"/>
          <p:cNvGrpSpPr/>
          <p:nvPr/>
        </p:nvGrpSpPr>
        <p:grpSpPr>
          <a:xfrm>
            <a:off x="235154" y="1056167"/>
            <a:ext cx="1905534" cy="3851615"/>
            <a:chOff x="2547150" y="238125"/>
            <a:chExt cx="2525675" cy="5238750"/>
          </a:xfrm>
        </p:grpSpPr>
        <p:sp>
          <p:nvSpPr>
            <p:cNvPr id="295" name="Google Shape;295;p3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" name="Google Shape;294;p33">
            <a:extLst>
              <a:ext uri="{FF2B5EF4-FFF2-40B4-BE49-F238E27FC236}">
                <a16:creationId xmlns:a16="http://schemas.microsoft.com/office/drawing/2014/main" id="{16B499B1-D65A-40AB-9C47-090E7B4ACBDB}"/>
              </a:ext>
            </a:extLst>
          </p:cNvPr>
          <p:cNvGrpSpPr/>
          <p:nvPr/>
        </p:nvGrpSpPr>
        <p:grpSpPr>
          <a:xfrm>
            <a:off x="2417185" y="1036275"/>
            <a:ext cx="1905534" cy="3851615"/>
            <a:chOff x="2547150" y="238125"/>
            <a:chExt cx="2525675" cy="5238750"/>
          </a:xfrm>
        </p:grpSpPr>
        <p:sp>
          <p:nvSpPr>
            <p:cNvPr id="11" name="Google Shape;295;p33">
              <a:extLst>
                <a:ext uri="{FF2B5EF4-FFF2-40B4-BE49-F238E27FC236}">
                  <a16:creationId xmlns:a16="http://schemas.microsoft.com/office/drawing/2014/main" id="{CB4BF727-4F53-4C04-AC2B-154E21D83713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296;p33">
              <a:extLst>
                <a:ext uri="{FF2B5EF4-FFF2-40B4-BE49-F238E27FC236}">
                  <a16:creationId xmlns:a16="http://schemas.microsoft.com/office/drawing/2014/main" id="{7DD8E5FA-DBE9-4E49-9A78-AEDE98738988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297;p33">
              <a:extLst>
                <a:ext uri="{FF2B5EF4-FFF2-40B4-BE49-F238E27FC236}">
                  <a16:creationId xmlns:a16="http://schemas.microsoft.com/office/drawing/2014/main" id="{E3650D01-DF9E-4B87-89B5-F0BAA9911B4C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298;p33">
              <a:extLst>
                <a:ext uri="{FF2B5EF4-FFF2-40B4-BE49-F238E27FC236}">
                  <a16:creationId xmlns:a16="http://schemas.microsoft.com/office/drawing/2014/main" id="{D5445D68-D5E6-4434-85A5-E3EF5561D966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5" name="Google Shape;294;p33">
            <a:extLst>
              <a:ext uri="{FF2B5EF4-FFF2-40B4-BE49-F238E27FC236}">
                <a16:creationId xmlns:a16="http://schemas.microsoft.com/office/drawing/2014/main" id="{1EEA96ED-AB40-4254-8DEC-E46ABDCF5141}"/>
              </a:ext>
            </a:extLst>
          </p:cNvPr>
          <p:cNvGrpSpPr/>
          <p:nvPr/>
        </p:nvGrpSpPr>
        <p:grpSpPr>
          <a:xfrm>
            <a:off x="887687" y="1036275"/>
            <a:ext cx="5676887" cy="4066117"/>
            <a:chOff x="3008050" y="-203503"/>
            <a:chExt cx="7524385" cy="5530503"/>
          </a:xfrm>
        </p:grpSpPr>
        <p:sp>
          <p:nvSpPr>
            <p:cNvPr id="16" name="Google Shape;295;p33">
              <a:extLst>
                <a:ext uri="{FF2B5EF4-FFF2-40B4-BE49-F238E27FC236}">
                  <a16:creationId xmlns:a16="http://schemas.microsoft.com/office/drawing/2014/main" id="{F7B4ACA5-B0F0-459D-9FDE-1ABDC601E035}"/>
                </a:ext>
              </a:extLst>
            </p:cNvPr>
            <p:cNvSpPr/>
            <p:nvPr/>
          </p:nvSpPr>
          <p:spPr>
            <a:xfrm>
              <a:off x="8006760" y="-203503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296;p33">
              <a:extLst>
                <a:ext uri="{FF2B5EF4-FFF2-40B4-BE49-F238E27FC236}">
                  <a16:creationId xmlns:a16="http://schemas.microsoft.com/office/drawing/2014/main" id="{21292BF1-B877-4067-BA6D-FEFB162CFDDA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297;p33">
              <a:extLst>
                <a:ext uri="{FF2B5EF4-FFF2-40B4-BE49-F238E27FC236}">
                  <a16:creationId xmlns:a16="http://schemas.microsoft.com/office/drawing/2014/main" id="{803F0197-F40D-4530-AA0F-F1AF65FFB16D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298;p33">
              <a:extLst>
                <a:ext uri="{FF2B5EF4-FFF2-40B4-BE49-F238E27FC236}">
                  <a16:creationId xmlns:a16="http://schemas.microsoft.com/office/drawing/2014/main" id="{FC5543B5-1D01-4EE4-B295-347C6D1492EE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0" name="Google Shape;294;p33">
            <a:extLst>
              <a:ext uri="{FF2B5EF4-FFF2-40B4-BE49-F238E27FC236}">
                <a16:creationId xmlns:a16="http://schemas.microsoft.com/office/drawing/2014/main" id="{D0BA476E-AFAC-4450-9D69-3AD18F4174E3}"/>
              </a:ext>
            </a:extLst>
          </p:cNvPr>
          <p:cNvGrpSpPr/>
          <p:nvPr/>
        </p:nvGrpSpPr>
        <p:grpSpPr>
          <a:xfrm>
            <a:off x="6921511" y="1032243"/>
            <a:ext cx="1905534" cy="3851615"/>
            <a:chOff x="2547150" y="238125"/>
            <a:chExt cx="2525675" cy="5238750"/>
          </a:xfrm>
        </p:grpSpPr>
        <p:sp>
          <p:nvSpPr>
            <p:cNvPr id="21" name="Google Shape;295;p33">
              <a:extLst>
                <a:ext uri="{FF2B5EF4-FFF2-40B4-BE49-F238E27FC236}">
                  <a16:creationId xmlns:a16="http://schemas.microsoft.com/office/drawing/2014/main" id="{E319F8CC-6EB9-408C-8C2D-1AAFEEA72180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296;p33">
              <a:extLst>
                <a:ext uri="{FF2B5EF4-FFF2-40B4-BE49-F238E27FC236}">
                  <a16:creationId xmlns:a16="http://schemas.microsoft.com/office/drawing/2014/main" id="{44AF143D-50B4-4543-9200-F94C04EEB0E0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297;p33">
              <a:extLst>
                <a:ext uri="{FF2B5EF4-FFF2-40B4-BE49-F238E27FC236}">
                  <a16:creationId xmlns:a16="http://schemas.microsoft.com/office/drawing/2014/main" id="{3D3F9E02-165F-45F9-8D16-75B2281B2E2B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298;p33">
              <a:extLst>
                <a:ext uri="{FF2B5EF4-FFF2-40B4-BE49-F238E27FC236}">
                  <a16:creationId xmlns:a16="http://schemas.microsoft.com/office/drawing/2014/main" id="{5F250A67-E8CA-49CC-8DD6-93A3FFB3737D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98DDF9E8-C84A-4462-BDDE-33C24A6F4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616" y="1397780"/>
            <a:ext cx="1763909" cy="312053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9135015-BAD5-4D00-B6FB-C2D6C4C5C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9089" y="1397780"/>
            <a:ext cx="1806203" cy="316483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ECDF35C-1243-4371-B119-1BC1A3A3FA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779" y="1421704"/>
            <a:ext cx="1791282" cy="31409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D12169-28F8-4E6B-88B3-DB74100365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7497" y="1400507"/>
            <a:ext cx="1769629" cy="315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62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3"/>
          <p:cNvSpPr txBox="1">
            <a:spLocks noGrp="1"/>
          </p:cNvSpPr>
          <p:nvPr>
            <p:ph type="body" idx="4294967295"/>
          </p:nvPr>
        </p:nvSpPr>
        <p:spPr>
          <a:xfrm>
            <a:off x="2776264" y="-35441"/>
            <a:ext cx="3092910" cy="7394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highlight>
                  <a:schemeClr val="accent1"/>
                </a:highlight>
                <a:latin typeface="Times New Roman" panose="02020603050405020304" pitchFamily="18" charset="0"/>
                <a:ea typeface="Nixie One"/>
                <a:cs typeface="Times New Roman" panose="02020603050405020304" pitchFamily="18" charset="0"/>
                <a:sym typeface="Nixie One"/>
              </a:rPr>
              <a:t>Working Screens</a:t>
            </a:r>
            <a:endParaRPr sz="3200" dirty="0">
              <a:solidFill>
                <a:schemeClr val="dk1"/>
              </a:solidFill>
              <a:highlight>
                <a:schemeClr val="accent1"/>
              </a:highlight>
              <a:latin typeface="Times New Roman" panose="02020603050405020304" pitchFamily="18" charset="0"/>
              <a:ea typeface="Nixie One"/>
              <a:cs typeface="Times New Roman" panose="02020603050405020304" pitchFamily="18" charset="0"/>
              <a:sym typeface="Nixie One"/>
            </a:endParaRPr>
          </a:p>
        </p:txBody>
      </p:sp>
      <p:sp>
        <p:nvSpPr>
          <p:cNvPr id="293" name="Google Shape;293;p33"/>
          <p:cNvSpPr txBox="1">
            <a:spLocks noGrp="1"/>
          </p:cNvSpPr>
          <p:nvPr>
            <p:ph type="sldNum" idx="12"/>
          </p:nvPr>
        </p:nvSpPr>
        <p:spPr>
          <a:xfrm>
            <a:off x="8556775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B0E0E6"/>
                </a:solidFill>
                <a:effectLst/>
                <a:uLnTx/>
                <a:uFillTx/>
                <a:latin typeface="Nixie One"/>
                <a:sym typeface="Nixie One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B0E0E6"/>
              </a:solidFill>
              <a:effectLst/>
              <a:uLnTx/>
              <a:uFillTx/>
              <a:latin typeface="Nixie One"/>
              <a:sym typeface="Nixie One"/>
            </a:endParaRPr>
          </a:p>
        </p:txBody>
      </p:sp>
      <p:grpSp>
        <p:nvGrpSpPr>
          <p:cNvPr id="294" name="Google Shape;294;p33"/>
          <p:cNvGrpSpPr/>
          <p:nvPr/>
        </p:nvGrpSpPr>
        <p:grpSpPr>
          <a:xfrm>
            <a:off x="235154" y="1056167"/>
            <a:ext cx="1905534" cy="3851615"/>
            <a:chOff x="2547150" y="238125"/>
            <a:chExt cx="2525675" cy="5238750"/>
          </a:xfrm>
        </p:grpSpPr>
        <p:sp>
          <p:nvSpPr>
            <p:cNvPr id="295" name="Google Shape;295;p3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" name="Google Shape;294;p33">
            <a:extLst>
              <a:ext uri="{FF2B5EF4-FFF2-40B4-BE49-F238E27FC236}">
                <a16:creationId xmlns:a16="http://schemas.microsoft.com/office/drawing/2014/main" id="{16B499B1-D65A-40AB-9C47-090E7B4ACBDB}"/>
              </a:ext>
            </a:extLst>
          </p:cNvPr>
          <p:cNvGrpSpPr/>
          <p:nvPr/>
        </p:nvGrpSpPr>
        <p:grpSpPr>
          <a:xfrm>
            <a:off x="2417185" y="1036275"/>
            <a:ext cx="1905534" cy="3851615"/>
            <a:chOff x="2547150" y="238125"/>
            <a:chExt cx="2525675" cy="5238750"/>
          </a:xfrm>
        </p:grpSpPr>
        <p:sp>
          <p:nvSpPr>
            <p:cNvPr id="11" name="Google Shape;295;p33">
              <a:extLst>
                <a:ext uri="{FF2B5EF4-FFF2-40B4-BE49-F238E27FC236}">
                  <a16:creationId xmlns:a16="http://schemas.microsoft.com/office/drawing/2014/main" id="{CB4BF727-4F53-4C04-AC2B-154E21D83713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296;p33">
              <a:extLst>
                <a:ext uri="{FF2B5EF4-FFF2-40B4-BE49-F238E27FC236}">
                  <a16:creationId xmlns:a16="http://schemas.microsoft.com/office/drawing/2014/main" id="{7DD8E5FA-DBE9-4E49-9A78-AEDE98738988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297;p33">
              <a:extLst>
                <a:ext uri="{FF2B5EF4-FFF2-40B4-BE49-F238E27FC236}">
                  <a16:creationId xmlns:a16="http://schemas.microsoft.com/office/drawing/2014/main" id="{E3650D01-DF9E-4B87-89B5-F0BAA9911B4C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298;p33">
              <a:extLst>
                <a:ext uri="{FF2B5EF4-FFF2-40B4-BE49-F238E27FC236}">
                  <a16:creationId xmlns:a16="http://schemas.microsoft.com/office/drawing/2014/main" id="{D5445D68-D5E6-4434-85A5-E3EF5561D966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5" name="Google Shape;294;p33">
            <a:extLst>
              <a:ext uri="{FF2B5EF4-FFF2-40B4-BE49-F238E27FC236}">
                <a16:creationId xmlns:a16="http://schemas.microsoft.com/office/drawing/2014/main" id="{1EEA96ED-AB40-4254-8DEC-E46ABDCF5141}"/>
              </a:ext>
            </a:extLst>
          </p:cNvPr>
          <p:cNvGrpSpPr/>
          <p:nvPr/>
        </p:nvGrpSpPr>
        <p:grpSpPr>
          <a:xfrm>
            <a:off x="887687" y="1036275"/>
            <a:ext cx="5676887" cy="4066117"/>
            <a:chOff x="3008050" y="-203503"/>
            <a:chExt cx="7524385" cy="5530503"/>
          </a:xfrm>
        </p:grpSpPr>
        <p:sp>
          <p:nvSpPr>
            <p:cNvPr id="16" name="Google Shape;295;p33">
              <a:extLst>
                <a:ext uri="{FF2B5EF4-FFF2-40B4-BE49-F238E27FC236}">
                  <a16:creationId xmlns:a16="http://schemas.microsoft.com/office/drawing/2014/main" id="{F7B4ACA5-B0F0-459D-9FDE-1ABDC601E035}"/>
                </a:ext>
              </a:extLst>
            </p:cNvPr>
            <p:cNvSpPr/>
            <p:nvPr/>
          </p:nvSpPr>
          <p:spPr>
            <a:xfrm>
              <a:off x="8006760" y="-203503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296;p33">
              <a:extLst>
                <a:ext uri="{FF2B5EF4-FFF2-40B4-BE49-F238E27FC236}">
                  <a16:creationId xmlns:a16="http://schemas.microsoft.com/office/drawing/2014/main" id="{21292BF1-B877-4067-BA6D-FEFB162CFDDA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297;p33">
              <a:extLst>
                <a:ext uri="{FF2B5EF4-FFF2-40B4-BE49-F238E27FC236}">
                  <a16:creationId xmlns:a16="http://schemas.microsoft.com/office/drawing/2014/main" id="{803F0197-F40D-4530-AA0F-F1AF65FFB16D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298;p33">
              <a:extLst>
                <a:ext uri="{FF2B5EF4-FFF2-40B4-BE49-F238E27FC236}">
                  <a16:creationId xmlns:a16="http://schemas.microsoft.com/office/drawing/2014/main" id="{FC5543B5-1D01-4EE4-B295-347C6D1492EE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0" name="Google Shape;294;p33">
            <a:extLst>
              <a:ext uri="{FF2B5EF4-FFF2-40B4-BE49-F238E27FC236}">
                <a16:creationId xmlns:a16="http://schemas.microsoft.com/office/drawing/2014/main" id="{D0BA476E-AFAC-4450-9D69-3AD18F4174E3}"/>
              </a:ext>
            </a:extLst>
          </p:cNvPr>
          <p:cNvGrpSpPr/>
          <p:nvPr/>
        </p:nvGrpSpPr>
        <p:grpSpPr>
          <a:xfrm>
            <a:off x="6921511" y="1032243"/>
            <a:ext cx="1905534" cy="3851615"/>
            <a:chOff x="2547150" y="238125"/>
            <a:chExt cx="2525675" cy="5238750"/>
          </a:xfrm>
        </p:grpSpPr>
        <p:sp>
          <p:nvSpPr>
            <p:cNvPr id="21" name="Google Shape;295;p33">
              <a:extLst>
                <a:ext uri="{FF2B5EF4-FFF2-40B4-BE49-F238E27FC236}">
                  <a16:creationId xmlns:a16="http://schemas.microsoft.com/office/drawing/2014/main" id="{E319F8CC-6EB9-408C-8C2D-1AAFEEA72180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296;p33">
              <a:extLst>
                <a:ext uri="{FF2B5EF4-FFF2-40B4-BE49-F238E27FC236}">
                  <a16:creationId xmlns:a16="http://schemas.microsoft.com/office/drawing/2014/main" id="{44AF143D-50B4-4543-9200-F94C04EEB0E0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297;p33">
              <a:extLst>
                <a:ext uri="{FF2B5EF4-FFF2-40B4-BE49-F238E27FC236}">
                  <a16:creationId xmlns:a16="http://schemas.microsoft.com/office/drawing/2014/main" id="{3D3F9E02-165F-45F9-8D16-75B2281B2E2B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298;p33">
              <a:extLst>
                <a:ext uri="{FF2B5EF4-FFF2-40B4-BE49-F238E27FC236}">
                  <a16:creationId xmlns:a16="http://schemas.microsoft.com/office/drawing/2014/main" id="{5F250A67-E8CA-49CC-8DD6-93A3FFB3737D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D6B481CB-AA4E-4790-B89F-4B7F5FEA9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732" y="1417966"/>
            <a:ext cx="1778132" cy="312801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2E569FC-B78C-4168-8C21-95246847C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0612" y="1397338"/>
            <a:ext cx="1765918" cy="309661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27FB802-9303-4D04-A167-269C587C03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9893" y="1397338"/>
            <a:ext cx="1783827" cy="31404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65E308-0F4B-453E-9664-79013CAB34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7009" y="1397338"/>
            <a:ext cx="1798283" cy="313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51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3"/>
          <p:cNvSpPr txBox="1">
            <a:spLocks noGrp="1"/>
          </p:cNvSpPr>
          <p:nvPr>
            <p:ph type="body" idx="4294967295"/>
          </p:nvPr>
        </p:nvSpPr>
        <p:spPr>
          <a:xfrm>
            <a:off x="2776264" y="-35441"/>
            <a:ext cx="3092910" cy="7394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highlight>
                  <a:schemeClr val="accent1"/>
                </a:highlight>
                <a:latin typeface="Times New Roman" panose="02020603050405020304" pitchFamily="18" charset="0"/>
                <a:ea typeface="Nixie One"/>
                <a:cs typeface="Times New Roman" panose="02020603050405020304" pitchFamily="18" charset="0"/>
                <a:sym typeface="Nixie One"/>
              </a:rPr>
              <a:t>Working Screens</a:t>
            </a:r>
            <a:endParaRPr sz="3200" dirty="0">
              <a:solidFill>
                <a:schemeClr val="dk1"/>
              </a:solidFill>
              <a:highlight>
                <a:schemeClr val="accent1"/>
              </a:highlight>
              <a:latin typeface="Times New Roman" panose="02020603050405020304" pitchFamily="18" charset="0"/>
              <a:ea typeface="Nixie One"/>
              <a:cs typeface="Times New Roman" panose="02020603050405020304" pitchFamily="18" charset="0"/>
              <a:sym typeface="Nixie One"/>
            </a:endParaRPr>
          </a:p>
        </p:txBody>
      </p:sp>
      <p:sp>
        <p:nvSpPr>
          <p:cNvPr id="293" name="Google Shape;293;p33"/>
          <p:cNvSpPr txBox="1">
            <a:spLocks noGrp="1"/>
          </p:cNvSpPr>
          <p:nvPr>
            <p:ph type="sldNum" idx="12"/>
          </p:nvPr>
        </p:nvSpPr>
        <p:spPr>
          <a:xfrm>
            <a:off x="8556775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B0E0E6"/>
                </a:solidFill>
                <a:effectLst/>
                <a:uLnTx/>
                <a:uFillTx/>
                <a:latin typeface="Nixie One"/>
                <a:sym typeface="Nixie One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B0E0E6"/>
              </a:solidFill>
              <a:effectLst/>
              <a:uLnTx/>
              <a:uFillTx/>
              <a:latin typeface="Nixie One"/>
              <a:sym typeface="Nixie One"/>
            </a:endParaRPr>
          </a:p>
        </p:txBody>
      </p:sp>
      <p:grpSp>
        <p:nvGrpSpPr>
          <p:cNvPr id="294" name="Google Shape;294;p33"/>
          <p:cNvGrpSpPr/>
          <p:nvPr/>
        </p:nvGrpSpPr>
        <p:grpSpPr>
          <a:xfrm>
            <a:off x="235154" y="1056167"/>
            <a:ext cx="1905534" cy="3851615"/>
            <a:chOff x="2547150" y="238125"/>
            <a:chExt cx="2525675" cy="5238750"/>
          </a:xfrm>
        </p:grpSpPr>
        <p:sp>
          <p:nvSpPr>
            <p:cNvPr id="295" name="Google Shape;295;p3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" name="Google Shape;294;p33">
            <a:extLst>
              <a:ext uri="{FF2B5EF4-FFF2-40B4-BE49-F238E27FC236}">
                <a16:creationId xmlns:a16="http://schemas.microsoft.com/office/drawing/2014/main" id="{16B499B1-D65A-40AB-9C47-090E7B4ACBDB}"/>
              </a:ext>
            </a:extLst>
          </p:cNvPr>
          <p:cNvGrpSpPr/>
          <p:nvPr/>
        </p:nvGrpSpPr>
        <p:grpSpPr>
          <a:xfrm>
            <a:off x="2417185" y="1036275"/>
            <a:ext cx="1905534" cy="3851615"/>
            <a:chOff x="2547150" y="238125"/>
            <a:chExt cx="2525675" cy="5238750"/>
          </a:xfrm>
        </p:grpSpPr>
        <p:sp>
          <p:nvSpPr>
            <p:cNvPr id="11" name="Google Shape;295;p33">
              <a:extLst>
                <a:ext uri="{FF2B5EF4-FFF2-40B4-BE49-F238E27FC236}">
                  <a16:creationId xmlns:a16="http://schemas.microsoft.com/office/drawing/2014/main" id="{CB4BF727-4F53-4C04-AC2B-154E21D83713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296;p33">
              <a:extLst>
                <a:ext uri="{FF2B5EF4-FFF2-40B4-BE49-F238E27FC236}">
                  <a16:creationId xmlns:a16="http://schemas.microsoft.com/office/drawing/2014/main" id="{7DD8E5FA-DBE9-4E49-9A78-AEDE98738988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297;p33">
              <a:extLst>
                <a:ext uri="{FF2B5EF4-FFF2-40B4-BE49-F238E27FC236}">
                  <a16:creationId xmlns:a16="http://schemas.microsoft.com/office/drawing/2014/main" id="{E3650D01-DF9E-4B87-89B5-F0BAA9911B4C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298;p33">
              <a:extLst>
                <a:ext uri="{FF2B5EF4-FFF2-40B4-BE49-F238E27FC236}">
                  <a16:creationId xmlns:a16="http://schemas.microsoft.com/office/drawing/2014/main" id="{D5445D68-D5E6-4434-85A5-E3EF5561D966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5" name="Google Shape;294;p33">
            <a:extLst>
              <a:ext uri="{FF2B5EF4-FFF2-40B4-BE49-F238E27FC236}">
                <a16:creationId xmlns:a16="http://schemas.microsoft.com/office/drawing/2014/main" id="{1EEA96ED-AB40-4254-8DEC-E46ABDCF5141}"/>
              </a:ext>
            </a:extLst>
          </p:cNvPr>
          <p:cNvGrpSpPr/>
          <p:nvPr/>
        </p:nvGrpSpPr>
        <p:grpSpPr>
          <a:xfrm>
            <a:off x="887687" y="1036275"/>
            <a:ext cx="5676887" cy="4066117"/>
            <a:chOff x="3008050" y="-203503"/>
            <a:chExt cx="7524385" cy="5530503"/>
          </a:xfrm>
        </p:grpSpPr>
        <p:sp>
          <p:nvSpPr>
            <p:cNvPr id="16" name="Google Shape;295;p33">
              <a:extLst>
                <a:ext uri="{FF2B5EF4-FFF2-40B4-BE49-F238E27FC236}">
                  <a16:creationId xmlns:a16="http://schemas.microsoft.com/office/drawing/2014/main" id="{F7B4ACA5-B0F0-459D-9FDE-1ABDC601E035}"/>
                </a:ext>
              </a:extLst>
            </p:cNvPr>
            <p:cNvSpPr/>
            <p:nvPr/>
          </p:nvSpPr>
          <p:spPr>
            <a:xfrm>
              <a:off x="8006760" y="-203503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296;p33">
              <a:extLst>
                <a:ext uri="{FF2B5EF4-FFF2-40B4-BE49-F238E27FC236}">
                  <a16:creationId xmlns:a16="http://schemas.microsoft.com/office/drawing/2014/main" id="{21292BF1-B877-4067-BA6D-FEFB162CFDDA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297;p33">
              <a:extLst>
                <a:ext uri="{FF2B5EF4-FFF2-40B4-BE49-F238E27FC236}">
                  <a16:creationId xmlns:a16="http://schemas.microsoft.com/office/drawing/2014/main" id="{803F0197-F40D-4530-AA0F-F1AF65FFB16D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298;p33">
              <a:extLst>
                <a:ext uri="{FF2B5EF4-FFF2-40B4-BE49-F238E27FC236}">
                  <a16:creationId xmlns:a16="http://schemas.microsoft.com/office/drawing/2014/main" id="{FC5543B5-1D01-4EE4-B295-347C6D1492EE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0" name="Google Shape;294;p33">
            <a:extLst>
              <a:ext uri="{FF2B5EF4-FFF2-40B4-BE49-F238E27FC236}">
                <a16:creationId xmlns:a16="http://schemas.microsoft.com/office/drawing/2014/main" id="{D0BA476E-AFAC-4450-9D69-3AD18F4174E3}"/>
              </a:ext>
            </a:extLst>
          </p:cNvPr>
          <p:cNvGrpSpPr/>
          <p:nvPr/>
        </p:nvGrpSpPr>
        <p:grpSpPr>
          <a:xfrm>
            <a:off x="6921511" y="1032243"/>
            <a:ext cx="1905534" cy="3851615"/>
            <a:chOff x="2547150" y="238125"/>
            <a:chExt cx="2525675" cy="5238750"/>
          </a:xfrm>
        </p:grpSpPr>
        <p:sp>
          <p:nvSpPr>
            <p:cNvPr id="21" name="Google Shape;295;p33">
              <a:extLst>
                <a:ext uri="{FF2B5EF4-FFF2-40B4-BE49-F238E27FC236}">
                  <a16:creationId xmlns:a16="http://schemas.microsoft.com/office/drawing/2014/main" id="{E319F8CC-6EB9-408C-8C2D-1AAFEEA72180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296;p33">
              <a:extLst>
                <a:ext uri="{FF2B5EF4-FFF2-40B4-BE49-F238E27FC236}">
                  <a16:creationId xmlns:a16="http://schemas.microsoft.com/office/drawing/2014/main" id="{44AF143D-50B4-4543-9200-F94C04EEB0E0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297;p33">
              <a:extLst>
                <a:ext uri="{FF2B5EF4-FFF2-40B4-BE49-F238E27FC236}">
                  <a16:creationId xmlns:a16="http://schemas.microsoft.com/office/drawing/2014/main" id="{3D3F9E02-165F-45F9-8D16-75B2281B2E2B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298;p33">
              <a:extLst>
                <a:ext uri="{FF2B5EF4-FFF2-40B4-BE49-F238E27FC236}">
                  <a16:creationId xmlns:a16="http://schemas.microsoft.com/office/drawing/2014/main" id="{5F250A67-E8CA-49CC-8DD6-93A3FFB3737D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" name="AutoShape 2">
            <a:extLst>
              <a:ext uri="{FF2B5EF4-FFF2-40B4-BE49-F238E27FC236}">
                <a16:creationId xmlns:a16="http://schemas.microsoft.com/office/drawing/2014/main" id="{C0BC6D21-38CC-4AFE-88D2-D25B3E3A9B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599" y="2419349"/>
            <a:ext cx="1479255" cy="147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48135B-717B-4EDB-9EAB-BD18E1520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287" y="1390299"/>
            <a:ext cx="1816006" cy="31449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ACA008-D9DF-407A-99FE-F6A90FF18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7554" y="1401870"/>
            <a:ext cx="1789572" cy="313337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8C7ADD9-3371-4BC6-9381-4724D384BA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231" y="1396029"/>
            <a:ext cx="1821631" cy="31470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FFD9B4-EDEB-4E36-BE23-18680EDA4F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7628" y="1405813"/>
            <a:ext cx="1754480" cy="328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924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body" idx="4294967295"/>
          </p:nvPr>
        </p:nvSpPr>
        <p:spPr>
          <a:xfrm>
            <a:off x="4925616" y="2388838"/>
            <a:ext cx="4040372" cy="12546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indent="0">
              <a:buNone/>
            </a:pPr>
            <a:r>
              <a:rPr lang="en-CA" altLang="ko-KR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CA" altLang="ko-KR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made our job easier to collaborate amongst our teammates and work on the application development </a:t>
            </a:r>
            <a:endParaRPr lang="ko-KR" alt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0" name="Google Shape;330;p36"/>
          <p:cNvSpPr txBox="1">
            <a:spLocks noGrp="1"/>
          </p:cNvSpPr>
          <p:nvPr>
            <p:ph type="sldNum" idx="12"/>
          </p:nvPr>
        </p:nvSpPr>
        <p:spPr>
          <a:xfrm>
            <a:off x="8556775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6" name="Google Shape;84;p17">
            <a:extLst>
              <a:ext uri="{FF2B5EF4-FFF2-40B4-BE49-F238E27FC236}">
                <a16:creationId xmlns:a16="http://schemas.microsoft.com/office/drawing/2014/main" id="{5F8AF869-3E96-4B9E-8BC1-D7318AD08661}"/>
              </a:ext>
            </a:extLst>
          </p:cNvPr>
          <p:cNvSpPr txBox="1">
            <a:spLocks/>
          </p:cNvSpPr>
          <p:nvPr/>
        </p:nvSpPr>
        <p:spPr>
          <a:xfrm>
            <a:off x="5259571" y="700287"/>
            <a:ext cx="3085256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ixie One"/>
              <a:buNone/>
              <a:defRPr sz="3200" b="0" i="0" u="none" strike="noStrike" cap="none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ixie One"/>
              <a:buNone/>
              <a:defRPr sz="3200" b="0" i="0" u="none" strike="noStrike" cap="none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ixie One"/>
              <a:buNone/>
              <a:defRPr sz="3200" b="0" i="0" u="none" strike="noStrike" cap="none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ixie One"/>
              <a:buNone/>
              <a:defRPr sz="3200" b="0" i="0" u="none" strike="noStrike" cap="none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ixie One"/>
              <a:buNone/>
              <a:defRPr sz="3200" b="0" i="0" u="none" strike="noStrike" cap="none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ixie One"/>
              <a:buNone/>
              <a:defRPr sz="3200" b="0" i="0" u="none" strike="noStrike" cap="none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ixie One"/>
              <a:buNone/>
              <a:defRPr sz="3200" b="0" i="0" u="none" strike="noStrike" cap="none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ixie One"/>
              <a:buNone/>
              <a:defRPr sz="3200" b="0" i="0" u="none" strike="noStrike" cap="none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ixie One"/>
              <a:buNone/>
              <a:defRPr sz="3200" b="0" i="0" u="none" strike="noStrike" cap="none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r"/>
            <a:r>
              <a:rPr lang="en-IN" sz="6000" dirty="0">
                <a:solidFill>
                  <a:schemeClr val="dk1"/>
                </a:solidFill>
                <a:highlight>
                  <a:srgbClr val="B0E0E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Conflicts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9"/>
          <p:cNvSpPr txBox="1">
            <a:spLocks noGrp="1"/>
          </p:cNvSpPr>
          <p:nvPr>
            <p:ph type="ctrTitle"/>
          </p:nvPr>
        </p:nvSpPr>
        <p:spPr>
          <a:xfrm>
            <a:off x="1550581" y="466486"/>
            <a:ext cx="628916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  <a:r>
              <a:rPr lang="en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working remotely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1" name="Google Shape;351;p39"/>
          <p:cNvSpPr txBox="1">
            <a:spLocks noGrp="1"/>
          </p:cNvSpPr>
          <p:nvPr>
            <p:ph type="subTitle" idx="1"/>
          </p:nvPr>
        </p:nvSpPr>
        <p:spPr>
          <a:xfrm>
            <a:off x="1550581" y="2243809"/>
            <a:ext cx="5819553" cy="1339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7350" indent="-285750">
              <a:buFont typeface="Wingdings" panose="05000000000000000000" pitchFamily="2" charset="2"/>
              <a:buChar char="Ø"/>
            </a:pPr>
            <a:r>
              <a:rPr lang="en-US" altLang="ko-KR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Divided work equally </a:t>
            </a:r>
          </a:p>
          <a:p>
            <a:pPr marL="387350" indent="-285750">
              <a:buFont typeface="Wingdings" panose="05000000000000000000" pitchFamily="2" charset="2"/>
              <a:buChar char="Ø"/>
            </a:pPr>
            <a:r>
              <a:rPr lang="en-US" altLang="ko-KR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 remotely - stay connected </a:t>
            </a:r>
          </a:p>
          <a:p>
            <a:pPr marL="387350" indent="-285750">
              <a:buFont typeface="Wingdings" panose="05000000000000000000" pitchFamily="2" charset="2"/>
              <a:buChar char="Ø"/>
            </a:pPr>
            <a:r>
              <a:rPr lang="en-US" altLang="ko-KR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Daily sprints, audio and video calls </a:t>
            </a:r>
          </a:p>
          <a:p>
            <a:pPr marL="387350" indent="-285750">
              <a:buFont typeface="Wingdings" panose="05000000000000000000" pitchFamily="2" charset="2"/>
              <a:buChar char="Ø"/>
            </a:pPr>
            <a:r>
              <a:rPr lang="en-US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etup home work stations </a:t>
            </a:r>
            <a:r>
              <a:rPr lang="en-US" altLang="ko-KR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87350" indent="-285750">
              <a:buFont typeface="Wingdings" panose="05000000000000000000" pitchFamily="2" charset="2"/>
              <a:buChar char="Ø"/>
            </a:pPr>
            <a:r>
              <a:rPr lang="en-US" altLang="ko-KR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teacher – all time support</a:t>
            </a:r>
            <a:endParaRPr lang="ko-KR" altLang="en-US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3"/>
          <p:cNvSpPr txBox="1">
            <a:spLocks noGrp="1"/>
          </p:cNvSpPr>
          <p:nvPr>
            <p:ph type="title"/>
          </p:nvPr>
        </p:nvSpPr>
        <p:spPr>
          <a:xfrm>
            <a:off x="182850" y="492659"/>
            <a:ext cx="8229600" cy="4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Strenghts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9" name="Google Shape;439;p43"/>
          <p:cNvSpPr txBox="1">
            <a:spLocks noGrp="1"/>
          </p:cNvSpPr>
          <p:nvPr>
            <p:ph type="sldNum" idx="12"/>
          </p:nvPr>
        </p:nvSpPr>
        <p:spPr>
          <a:xfrm>
            <a:off x="4297650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440" name="Google Shape;440;p43"/>
          <p:cNvSpPr/>
          <p:nvPr/>
        </p:nvSpPr>
        <p:spPr>
          <a:xfrm>
            <a:off x="807957" y="1701209"/>
            <a:ext cx="6904191" cy="264396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b="1" dirty="0">
              <a:solidFill>
                <a:schemeClr val="lt1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1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	</a:t>
            </a:r>
            <a:endParaRPr sz="2400" b="1" dirty="0">
              <a:solidFill>
                <a:schemeClr val="lt1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</p:txBody>
      </p:sp>
      <p:sp>
        <p:nvSpPr>
          <p:cNvPr id="444" name="Google Shape;444;p43"/>
          <p:cNvSpPr/>
          <p:nvPr/>
        </p:nvSpPr>
        <p:spPr>
          <a:xfrm>
            <a:off x="6503598" y="3136623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43"/>
          <p:cNvSpPr/>
          <p:nvPr/>
        </p:nvSpPr>
        <p:spPr>
          <a:xfrm>
            <a:off x="7107574" y="3600953"/>
            <a:ext cx="321158" cy="44467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solidFill>
                  <a:schemeClr val="tx1"/>
                </a:solidFill>
                <a:latin typeface="Nixie One"/>
              </a:rPr>
              <a:t>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0BF728-0068-4C75-9799-5624219192B5}"/>
              </a:ext>
            </a:extLst>
          </p:cNvPr>
          <p:cNvSpPr txBox="1"/>
          <p:nvPr/>
        </p:nvSpPr>
        <p:spPr>
          <a:xfrm>
            <a:off x="1431851" y="2339025"/>
            <a:ext cx="51390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with teachers and students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events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Comfortable and convenient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6"/>
          <p:cNvSpPr txBox="1">
            <a:spLocks noGrp="1"/>
          </p:cNvSpPr>
          <p:nvPr>
            <p:ph type="title"/>
          </p:nvPr>
        </p:nvSpPr>
        <p:spPr>
          <a:xfrm>
            <a:off x="444079" y="64713"/>
            <a:ext cx="8229600" cy="4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Presentation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2" name="Google Shape;532;p46"/>
          <p:cNvSpPr txBox="1">
            <a:spLocks noGrp="1"/>
          </p:cNvSpPr>
          <p:nvPr>
            <p:ph type="sldNum" idx="12"/>
          </p:nvPr>
        </p:nvSpPr>
        <p:spPr>
          <a:xfrm>
            <a:off x="4297650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538" name="Google Shape;538;p46"/>
          <p:cNvSpPr txBox="1"/>
          <p:nvPr/>
        </p:nvSpPr>
        <p:spPr>
          <a:xfrm>
            <a:off x="3850551" y="3050597"/>
            <a:ext cx="1489200" cy="1260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Naga Sravani Kurelli - 2091351</a:t>
            </a:r>
            <a:endParaRPr lang="en-US" sz="10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Student-teacher: profile, add event, my events, edit event, view event, event details, event participants, upcoming events</a:t>
            </a:r>
            <a:endParaRPr lang="en-IN" sz="1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solidFill>
                <a:schemeClr val="lt1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D979E5-3CA8-42A2-A409-1FE2B1481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222" y="1116656"/>
            <a:ext cx="1210616" cy="1621446"/>
          </a:xfrm>
          <a:prstGeom prst="rect">
            <a:avLst/>
          </a:prstGeom>
        </p:spPr>
      </p:pic>
      <p:pic>
        <p:nvPicPr>
          <p:cNvPr id="10" name="Picture 9" descr="A picture containing building, person, outdoor&#10;&#10;Description automatically generated">
            <a:extLst>
              <a:ext uri="{FF2B5EF4-FFF2-40B4-BE49-F238E27FC236}">
                <a16:creationId xmlns:a16="http://schemas.microsoft.com/office/drawing/2014/main" id="{F8AD7EF5-0CB0-4AE2-9FF2-A411453DB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63" y="1102704"/>
            <a:ext cx="1210616" cy="1621447"/>
          </a:xfrm>
          <a:prstGeom prst="rect">
            <a:avLst/>
          </a:prstGeom>
        </p:spPr>
      </p:pic>
      <p:sp>
        <p:nvSpPr>
          <p:cNvPr id="11" name="Google Shape;538;p46">
            <a:extLst>
              <a:ext uri="{FF2B5EF4-FFF2-40B4-BE49-F238E27FC236}">
                <a16:creationId xmlns:a16="http://schemas.microsoft.com/office/drawing/2014/main" id="{51987311-F5A1-401C-AFDE-E5DCDE3BF102}"/>
              </a:ext>
            </a:extLst>
          </p:cNvPr>
          <p:cNvSpPr txBox="1"/>
          <p:nvPr/>
        </p:nvSpPr>
        <p:spPr>
          <a:xfrm>
            <a:off x="320239" y="3121116"/>
            <a:ext cx="1763463" cy="1701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Sai Nikhil Deekonda -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1994162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Admin: Register, home, login, user adapter, profile, splash screen, </a:t>
            </a:r>
            <a:r>
              <a:rPr lang="en-US" sz="1000" b="1" dirty="0">
                <a:solidFill>
                  <a:schemeClr val="bg1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Student-teacher: home, login, User home, user select, view students, forgot password, Back End: SQL</a:t>
            </a:r>
            <a:endParaRPr lang="en-US" sz="1000" dirty="0">
              <a:solidFill>
                <a:schemeClr val="bg1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1000" dirty="0">
              <a:solidFill>
                <a:schemeClr val="lt1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</p:txBody>
      </p:sp>
      <p:pic>
        <p:nvPicPr>
          <p:cNvPr id="12" name="Picture 11" descr="A picture containing wall, person, person, indoor&#10;&#10;Description automatically generated">
            <a:extLst>
              <a:ext uri="{FF2B5EF4-FFF2-40B4-BE49-F238E27FC236}">
                <a16:creationId xmlns:a16="http://schemas.microsoft.com/office/drawing/2014/main" id="{6045A0E1-17AC-40CF-86DB-0F2A04D0A9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2853" y="1102704"/>
            <a:ext cx="1217886" cy="1621447"/>
          </a:xfrm>
          <a:prstGeom prst="rect">
            <a:avLst/>
          </a:prstGeom>
        </p:spPr>
      </p:pic>
      <p:sp>
        <p:nvSpPr>
          <p:cNvPr id="17" name="Google Shape;538;p46">
            <a:extLst>
              <a:ext uri="{FF2B5EF4-FFF2-40B4-BE49-F238E27FC236}">
                <a16:creationId xmlns:a16="http://schemas.microsoft.com/office/drawing/2014/main" id="{C82B9C9B-F7AE-45BF-8BE4-7A16005A5521}"/>
              </a:ext>
            </a:extLst>
          </p:cNvPr>
          <p:cNvSpPr txBox="1"/>
          <p:nvPr/>
        </p:nvSpPr>
        <p:spPr>
          <a:xfrm>
            <a:off x="2165248" y="3105353"/>
            <a:ext cx="1489200" cy="187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Manoj Kumar -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2091243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events pojo, admin: home</a:t>
            </a:r>
            <a:r>
              <a:rPr lang="en-US" sz="1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comment view, </a:t>
            </a:r>
            <a:r>
              <a:rPr lang="en-US" sz="1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omment event, </a:t>
            </a:r>
            <a:r>
              <a:rPr lang="en-US" sz="1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Adapters: C</a:t>
            </a:r>
            <a:r>
              <a:rPr lang="en-US" sz="1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omment, admin </a:t>
            </a:r>
            <a:r>
              <a:rPr lang="en-US" sz="1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omment,participants,students,students my events</a:t>
            </a:r>
            <a:endParaRPr dirty="0">
              <a:solidFill>
                <a:schemeClr val="lt1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</p:txBody>
      </p:sp>
      <p:pic>
        <p:nvPicPr>
          <p:cNvPr id="18" name="Picture 17" descr="A person standing in front of a tree with orange leaves&#10;&#10;Description automatically generated with low confidence">
            <a:extLst>
              <a:ext uri="{FF2B5EF4-FFF2-40B4-BE49-F238E27FC236}">
                <a16:creationId xmlns:a16="http://schemas.microsoft.com/office/drawing/2014/main" id="{86FE209D-0BF2-44E5-A188-457B8E5E1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0531" y="1116655"/>
            <a:ext cx="1210616" cy="1621447"/>
          </a:xfrm>
          <a:prstGeom prst="rect">
            <a:avLst/>
          </a:prstGeom>
        </p:spPr>
      </p:pic>
      <p:sp>
        <p:nvSpPr>
          <p:cNvPr id="19" name="Google Shape;538;p46">
            <a:extLst>
              <a:ext uri="{FF2B5EF4-FFF2-40B4-BE49-F238E27FC236}">
                <a16:creationId xmlns:a16="http://schemas.microsoft.com/office/drawing/2014/main" id="{29ADF309-60F2-4A89-B4CE-89767F8864D4}"/>
              </a:ext>
            </a:extLst>
          </p:cNvPr>
          <p:cNvSpPr txBox="1"/>
          <p:nvPr/>
        </p:nvSpPr>
        <p:spPr>
          <a:xfrm>
            <a:off x="5628197" y="3068120"/>
            <a:ext cx="1489200" cy="187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Sravan Kumar Adulapuram -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2091226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Admin: login, home, manage students &amp; teachers, registration students &amp; teacher, splash screen, Student-teacher: login, home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0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lang="en-US" sz="1000" dirty="0">
              <a:solidFill>
                <a:schemeClr val="bg1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solidFill>
                <a:schemeClr val="lt1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</p:txBody>
      </p:sp>
      <p:pic>
        <p:nvPicPr>
          <p:cNvPr id="20" name="Picture 19" descr="A person sitting on a bench&#10;&#10;Description automatically generated with medium confidence">
            <a:extLst>
              <a:ext uri="{FF2B5EF4-FFF2-40B4-BE49-F238E27FC236}">
                <a16:creationId xmlns:a16="http://schemas.microsoft.com/office/drawing/2014/main" id="{58AE8069-18BB-4009-AC56-466D6EAE3A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4110" y="1116656"/>
            <a:ext cx="1468590" cy="1607127"/>
          </a:xfrm>
          <a:prstGeom prst="rect">
            <a:avLst/>
          </a:prstGeom>
        </p:spPr>
      </p:pic>
      <p:sp>
        <p:nvSpPr>
          <p:cNvPr id="21" name="Google Shape;540;p46">
            <a:extLst>
              <a:ext uri="{FF2B5EF4-FFF2-40B4-BE49-F238E27FC236}">
                <a16:creationId xmlns:a16="http://schemas.microsoft.com/office/drawing/2014/main" id="{E3A7A8A1-CB41-448D-A9F0-8022C4861CD3}"/>
              </a:ext>
            </a:extLst>
          </p:cNvPr>
          <p:cNvSpPr txBox="1"/>
          <p:nvPr/>
        </p:nvSpPr>
        <p:spPr>
          <a:xfrm>
            <a:off x="7379889" y="3141236"/>
            <a:ext cx="1489200" cy="1714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-IN" dirty="0">
                <a:solidFill>
                  <a:schemeClr val="lt1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Rajesh Gurram </a:t>
            </a:r>
            <a:r>
              <a:rPr lang="en-IN" b="1" dirty="0">
                <a:solidFill>
                  <a:schemeClr val="lt1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-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1994148</a:t>
            </a:r>
            <a:r>
              <a:rPr lang="en-IN" b="1" dirty="0">
                <a:solidFill>
                  <a:schemeClr val="lt1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-IN" sz="1000" b="1" dirty="0">
                <a:solidFill>
                  <a:schemeClr val="lt1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Admin: edit Student, edit teacher, home, login. Back end: PHP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7"/>
          <p:cNvSpPr txBox="1">
            <a:spLocks noGrp="1"/>
          </p:cNvSpPr>
          <p:nvPr>
            <p:ph type="title"/>
          </p:nvPr>
        </p:nvSpPr>
        <p:spPr>
          <a:xfrm>
            <a:off x="457200" y="517328"/>
            <a:ext cx="8229600" cy="5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6" name="Google Shape;336;p37"/>
          <p:cNvSpPr txBox="1">
            <a:spLocks noGrp="1"/>
          </p:cNvSpPr>
          <p:nvPr>
            <p:ph type="body" idx="1"/>
          </p:nvPr>
        </p:nvSpPr>
        <p:spPr>
          <a:xfrm>
            <a:off x="776177" y="1463831"/>
            <a:ext cx="8229600" cy="32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https://square.github.io/retrofit/</a:t>
            </a:r>
            <a:endParaRPr lang="en-IN" sz="2000" dirty="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http://mytutorings.com/Android/TutorialsHub/Pages/UI/introduction.php</a:t>
            </a:r>
            <a:endParaRPr lang="en-IN" sz="2000" dirty="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https://www.w3schools.com/php/php_mysql_insert.asp</a:t>
            </a:r>
            <a:endParaRPr lang="en-IN" sz="2000" dirty="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https://github.com/Sravani1320/Scheduling-Events.git</a:t>
            </a:r>
            <a:endParaRPr lang="en-IN" sz="2000" dirty="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 Office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 Word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 PowerPoint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 SQL</a:t>
            </a:r>
            <a:endParaRPr sz="2000" dirty="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7" name="Google Shape;337;p37"/>
          <p:cNvSpPr txBox="1">
            <a:spLocks noGrp="1"/>
          </p:cNvSpPr>
          <p:nvPr>
            <p:ph type="sldNum" idx="12"/>
          </p:nvPr>
        </p:nvSpPr>
        <p:spPr>
          <a:xfrm>
            <a:off x="8556775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9274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52"/>
          <p:cNvSpPr txBox="1"/>
          <p:nvPr/>
        </p:nvSpPr>
        <p:spPr>
          <a:xfrm>
            <a:off x="1106100" y="1900679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b="1" dirty="0">
                <a:solidFill>
                  <a:srgbClr val="434343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Thank you!!</a:t>
            </a:r>
            <a:endParaRPr sz="6600" b="1" dirty="0">
              <a:solidFill>
                <a:srgbClr val="434343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1215656" y="680360"/>
            <a:ext cx="4837814" cy="5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1162493" y="1817079"/>
            <a:ext cx="6624084" cy="21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</a:pP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rPr>
              <a:t>1. What is our project about and how did we do 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</a:pP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rPr>
              <a:t>2. Features of the application 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</a:pP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rPr>
              <a:t>3. Technologies used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</a:pP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rPr>
              <a:t>4. Problems faced during the project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</a:pP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rPr>
              <a:t>5. Working screens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</a:pP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rPr>
              <a:t>6. How did we manage to do our work</a:t>
            </a:r>
            <a:endParaRPr sz="2000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ea typeface="Raleway Thin"/>
              <a:cs typeface="Times New Roman" panose="02020603050405020304" pitchFamily="18" charset="0"/>
              <a:sym typeface="Raleway Thin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8556775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ctrTitle" idx="4294967295"/>
          </p:nvPr>
        </p:nvSpPr>
        <p:spPr>
          <a:xfrm>
            <a:off x="1441214" y="2282456"/>
            <a:ext cx="6488400" cy="19694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W</a:t>
            </a:r>
            <a:r>
              <a:rPr lang="en" sz="6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hat is Scheduling Events</a:t>
            </a:r>
            <a:endParaRPr sz="6000" b="1" dirty="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  <p:sp>
        <p:nvSpPr>
          <p:cNvPr id="114" name="Google Shape;114;p20"/>
          <p:cNvSpPr txBox="1">
            <a:spLocks noGrp="1"/>
          </p:cNvSpPr>
          <p:nvPr>
            <p:ph type="sldNum" idx="12"/>
          </p:nvPr>
        </p:nvSpPr>
        <p:spPr>
          <a:xfrm>
            <a:off x="8556775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568B1B-B7CC-4A51-9B03-A03ADFC18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730" y="665089"/>
            <a:ext cx="1381125" cy="11906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1"/>
          <p:cNvSpPr txBox="1">
            <a:spLocks noGrp="1"/>
          </p:cNvSpPr>
          <p:nvPr>
            <p:ph type="title"/>
          </p:nvPr>
        </p:nvSpPr>
        <p:spPr>
          <a:xfrm>
            <a:off x="457200" y="239020"/>
            <a:ext cx="8229600" cy="4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did we do ?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0" name="Google Shape;400;p41"/>
          <p:cNvSpPr txBox="1">
            <a:spLocks noGrp="1"/>
          </p:cNvSpPr>
          <p:nvPr>
            <p:ph type="sldNum" idx="12"/>
          </p:nvPr>
        </p:nvSpPr>
        <p:spPr>
          <a:xfrm>
            <a:off x="4297650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401" name="Google Shape;401;p41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41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3" name="Google Shape;403;p41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04" name="Google Shape;404;p41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05" name="Google Shape;405;p41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1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406" name="Google Shape;406;p41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07" name="Google Shape;407;p41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08" name="Google Shape;408;p41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3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409" name="Google Shape;409;p41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10" name="Google Shape;410;p41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11" name="Google Shape;411;p41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5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412" name="Google Shape;412;p41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13" name="Google Shape;413;p41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14" name="Google Shape;414;p41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6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415" name="Google Shape;415;p41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16" name="Google Shape;416;p41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17" name="Google Shape;417;p41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4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418" name="Google Shape;418;p41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19" name="Google Shape;419;p41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0" name="Google Shape;420;p41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2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421" name="Google Shape;421;p41"/>
          <p:cNvSpPr txBox="1"/>
          <p:nvPr/>
        </p:nvSpPr>
        <p:spPr>
          <a:xfrm>
            <a:off x="1379850" y="1326218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-US" altLang="ko-KR" sz="9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functional and non-functional requirements </a:t>
            </a:r>
            <a:endParaRPr lang="ko-KR" altLang="en-US" sz="9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accent2">
                  <a:lumMod val="40000"/>
                  <a:lumOff val="60000"/>
                </a:schemeClr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2" name="Google Shape;422;p41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-US" altLang="ko-KR" sz="9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visual  prototype </a:t>
            </a:r>
            <a:endParaRPr lang="ko-KR" altLang="en-US" sz="9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23" name="Google Shape;423;p41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-US" altLang="ko-KR" sz="9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My SQL </a:t>
            </a:r>
            <a:endParaRPr lang="ko-KR" altLang="en-US" sz="9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24" name="Google Shape;424;p41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altLang="ko-KR" sz="9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UML diagrams </a:t>
            </a:r>
            <a:endParaRPr sz="900" dirty="0">
              <a:solidFill>
                <a:schemeClr val="accent2">
                  <a:lumMod val="40000"/>
                  <a:lumOff val="60000"/>
                </a:schemeClr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5" name="Google Shape;425;p41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altLang="ko-KR" sz="9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Android studio</a:t>
            </a:r>
            <a:endParaRPr lang="ko-KR" altLang="en-US" sz="9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26" name="Google Shape;426;p41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altLang="ko-KR" sz="9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Git </a:t>
            </a:r>
            <a:endParaRPr lang="ko-KR" altLang="en-US" sz="9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445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3"/>
          <p:cNvSpPr txBox="1">
            <a:spLocks noGrp="1"/>
          </p:cNvSpPr>
          <p:nvPr>
            <p:ph type="body" idx="4294967295"/>
          </p:nvPr>
        </p:nvSpPr>
        <p:spPr>
          <a:xfrm>
            <a:off x="3791090" y="99237"/>
            <a:ext cx="1561819" cy="7394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highlight>
                  <a:schemeClr val="accent1"/>
                </a:highlight>
                <a:latin typeface="Times New Roman" panose="02020603050405020304" pitchFamily="18" charset="0"/>
                <a:ea typeface="Nixie One"/>
                <a:cs typeface="Times New Roman" panose="02020603050405020304" pitchFamily="18" charset="0"/>
                <a:sym typeface="Nixie One"/>
              </a:rPr>
              <a:t>Features</a:t>
            </a:r>
            <a:endParaRPr sz="3200" dirty="0">
              <a:solidFill>
                <a:schemeClr val="dk1"/>
              </a:solidFill>
              <a:highlight>
                <a:schemeClr val="accent1"/>
              </a:highlight>
              <a:latin typeface="Times New Roman" panose="02020603050405020304" pitchFamily="18" charset="0"/>
              <a:ea typeface="Nixie One"/>
              <a:cs typeface="Times New Roman" panose="02020603050405020304" pitchFamily="18" charset="0"/>
              <a:sym typeface="Nixie One"/>
            </a:endParaRPr>
          </a:p>
        </p:txBody>
      </p:sp>
      <p:sp>
        <p:nvSpPr>
          <p:cNvPr id="293" name="Google Shape;293;p33"/>
          <p:cNvSpPr txBox="1">
            <a:spLocks noGrp="1"/>
          </p:cNvSpPr>
          <p:nvPr>
            <p:ph type="sldNum" idx="12"/>
          </p:nvPr>
        </p:nvSpPr>
        <p:spPr>
          <a:xfrm>
            <a:off x="8556775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B0E0E6"/>
                </a:solidFill>
                <a:effectLst/>
                <a:uLnTx/>
                <a:uFillTx/>
                <a:latin typeface="Nixie One"/>
                <a:sym typeface="Nixie One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B0E0E6"/>
              </a:solidFill>
              <a:effectLst/>
              <a:uLnTx/>
              <a:uFillTx/>
              <a:latin typeface="Nixie One"/>
              <a:sym typeface="Nixie One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FFCFB4-6ECC-4341-B40F-EADFB26F75CD}"/>
              </a:ext>
            </a:extLst>
          </p:cNvPr>
          <p:cNvSpPr txBox="1"/>
          <p:nvPr/>
        </p:nvSpPr>
        <p:spPr>
          <a:xfrm>
            <a:off x="407581" y="1141228"/>
            <a:ext cx="2608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Student/Teacher</a:t>
            </a:r>
            <a:endParaRPr lang="en-IN" sz="2800" dirty="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F537F0-A356-4386-8506-F2729CC35449}"/>
              </a:ext>
            </a:extLst>
          </p:cNvPr>
          <p:cNvSpPr txBox="1"/>
          <p:nvPr/>
        </p:nvSpPr>
        <p:spPr>
          <a:xfrm>
            <a:off x="3203944" y="1202783"/>
            <a:ext cx="48413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reate event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Join event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Comment event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 event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event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upcoming events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F6E5C0-C7F3-47DD-BE02-42DA214AF7E7}"/>
              </a:ext>
            </a:extLst>
          </p:cNvPr>
          <p:cNvSpPr txBox="1"/>
          <p:nvPr/>
        </p:nvSpPr>
        <p:spPr>
          <a:xfrm>
            <a:off x="1104013" y="3346371"/>
            <a:ext cx="1215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endParaRPr lang="en-IN" sz="2800" dirty="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7BDEFA-F6F9-48F8-802B-3E68C1BD51C7}"/>
              </a:ext>
            </a:extLst>
          </p:cNvPr>
          <p:cNvSpPr txBox="1"/>
          <p:nvPr/>
        </p:nvSpPr>
        <p:spPr>
          <a:xfrm>
            <a:off x="3203944" y="3432885"/>
            <a:ext cx="33772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students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teachers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comments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events</a:t>
            </a:r>
            <a:endParaRPr lang="en-IN" sz="2000" dirty="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902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/>
          <p:nvPr/>
        </p:nvSpPr>
        <p:spPr>
          <a:xfrm>
            <a:off x="1479213" y="3131752"/>
            <a:ext cx="1845221" cy="1836331"/>
          </a:xfrm>
          <a:prstGeom prst="ellipse">
            <a:avLst/>
          </a:prstGeom>
          <a:noFill/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My SQL</a:t>
            </a:r>
            <a:endParaRPr sz="2400" dirty="0">
              <a:solidFill>
                <a:schemeClr val="accent2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</p:txBody>
      </p:sp>
      <p:sp>
        <p:nvSpPr>
          <p:cNvPr id="151" name="Google Shape;151;p25"/>
          <p:cNvSpPr/>
          <p:nvPr/>
        </p:nvSpPr>
        <p:spPr>
          <a:xfrm>
            <a:off x="73501" y="1537954"/>
            <a:ext cx="1920824" cy="1892817"/>
          </a:xfrm>
          <a:prstGeom prst="ellipse">
            <a:avLst/>
          </a:prstGeom>
          <a:noFill/>
          <a:ln w="19050" cap="rnd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Android</a:t>
            </a:r>
            <a:endParaRPr sz="2400" dirty="0">
              <a:solidFill>
                <a:schemeClr val="accent2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</p:txBody>
      </p:sp>
      <p:sp>
        <p:nvSpPr>
          <p:cNvPr id="153" name="Google Shape;153;p25"/>
          <p:cNvSpPr txBox="1">
            <a:spLocks noGrp="1"/>
          </p:cNvSpPr>
          <p:nvPr>
            <p:ph type="sldNum" idx="12"/>
          </p:nvPr>
        </p:nvSpPr>
        <p:spPr>
          <a:xfrm>
            <a:off x="4297650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7" name="Google Shape;136;p23">
            <a:extLst>
              <a:ext uri="{FF2B5EF4-FFF2-40B4-BE49-F238E27FC236}">
                <a16:creationId xmlns:a16="http://schemas.microsoft.com/office/drawing/2014/main" id="{AD5A4879-BE3B-46C4-BD94-0FB96377D4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67010" y="19362"/>
            <a:ext cx="7888878" cy="5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used?</a:t>
            </a:r>
            <a:endParaRPr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Google Shape;151;p25">
            <a:extLst>
              <a:ext uri="{FF2B5EF4-FFF2-40B4-BE49-F238E27FC236}">
                <a16:creationId xmlns:a16="http://schemas.microsoft.com/office/drawing/2014/main" id="{3D1EF6BF-9D90-4586-A1E6-96E9099AB099}"/>
              </a:ext>
            </a:extLst>
          </p:cNvPr>
          <p:cNvSpPr/>
          <p:nvPr/>
        </p:nvSpPr>
        <p:spPr>
          <a:xfrm>
            <a:off x="2825453" y="1511374"/>
            <a:ext cx="1920824" cy="1836329"/>
          </a:xfrm>
          <a:prstGeom prst="ellipse">
            <a:avLst/>
          </a:prstGeom>
          <a:noFill/>
          <a:ln w="19050" cap="rnd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Draw.io, Lucid Chart</a:t>
            </a:r>
            <a:endParaRPr sz="2400" dirty="0">
              <a:solidFill>
                <a:schemeClr val="accent2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</p:txBody>
      </p:sp>
      <p:sp>
        <p:nvSpPr>
          <p:cNvPr id="10" name="Google Shape;150;p25">
            <a:extLst>
              <a:ext uri="{FF2B5EF4-FFF2-40B4-BE49-F238E27FC236}">
                <a16:creationId xmlns:a16="http://schemas.microsoft.com/office/drawing/2014/main" id="{5A6E77FD-5A06-4F53-8DF2-0200CF60D14C}"/>
              </a:ext>
            </a:extLst>
          </p:cNvPr>
          <p:cNvSpPr/>
          <p:nvPr/>
        </p:nvSpPr>
        <p:spPr>
          <a:xfrm>
            <a:off x="4314268" y="3131752"/>
            <a:ext cx="1845221" cy="1836331"/>
          </a:xfrm>
          <a:prstGeom prst="ellipse">
            <a:avLst/>
          </a:prstGeom>
          <a:noFill/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Figma</a:t>
            </a:r>
            <a:endParaRPr sz="2400" dirty="0">
              <a:solidFill>
                <a:schemeClr val="accent2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</p:txBody>
      </p:sp>
      <p:sp>
        <p:nvSpPr>
          <p:cNvPr id="11" name="Google Shape;151;p25">
            <a:extLst>
              <a:ext uri="{FF2B5EF4-FFF2-40B4-BE49-F238E27FC236}">
                <a16:creationId xmlns:a16="http://schemas.microsoft.com/office/drawing/2014/main" id="{042BF529-08AC-46AE-BBF6-51BB032DF7C6}"/>
              </a:ext>
            </a:extLst>
          </p:cNvPr>
          <p:cNvSpPr/>
          <p:nvPr/>
        </p:nvSpPr>
        <p:spPr>
          <a:xfrm>
            <a:off x="5727480" y="1484794"/>
            <a:ext cx="1920824" cy="1836329"/>
          </a:xfrm>
          <a:prstGeom prst="ellipse">
            <a:avLst/>
          </a:prstGeom>
          <a:noFill/>
          <a:ln w="19050" cap="rnd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Git Hub</a:t>
            </a:r>
            <a:endParaRPr sz="2400" dirty="0">
              <a:solidFill>
                <a:schemeClr val="accent2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</p:txBody>
      </p:sp>
      <p:sp>
        <p:nvSpPr>
          <p:cNvPr id="12" name="Google Shape;150;p25">
            <a:extLst>
              <a:ext uri="{FF2B5EF4-FFF2-40B4-BE49-F238E27FC236}">
                <a16:creationId xmlns:a16="http://schemas.microsoft.com/office/drawing/2014/main" id="{A8BEB179-AD3F-4D1B-BFF5-B3D2D9811AF5}"/>
              </a:ext>
            </a:extLst>
          </p:cNvPr>
          <p:cNvSpPr/>
          <p:nvPr/>
        </p:nvSpPr>
        <p:spPr>
          <a:xfrm>
            <a:off x="7000537" y="3091881"/>
            <a:ext cx="1845221" cy="1836331"/>
          </a:xfrm>
          <a:prstGeom prst="ellipse">
            <a:avLst/>
          </a:prstGeom>
          <a:noFill/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Java</a:t>
            </a:r>
            <a:endParaRPr sz="2400" dirty="0">
              <a:solidFill>
                <a:schemeClr val="accent2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ctrTitle"/>
          </p:nvPr>
        </p:nvSpPr>
        <p:spPr>
          <a:xfrm>
            <a:off x="2979774" y="613947"/>
            <a:ext cx="3184451" cy="7105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Problems Faced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Google Shape;78;p16"/>
          <p:cNvSpPr txBox="1">
            <a:spLocks noGrp="1"/>
          </p:cNvSpPr>
          <p:nvPr>
            <p:ph type="subTitle" idx="1"/>
          </p:nvPr>
        </p:nvSpPr>
        <p:spPr>
          <a:xfrm>
            <a:off x="948463" y="1945097"/>
            <a:ext cx="6042052" cy="16722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" b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 event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" b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Creating account for user(student/teacher)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" b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UML Diagrams and Fully dressed use cases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" b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Prototype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" b="0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" b="0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" b="0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b="0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Google Shape;79;p16"/>
          <p:cNvSpPr txBox="1">
            <a:spLocks noGrp="1"/>
          </p:cNvSpPr>
          <p:nvPr>
            <p:ph type="sldNum" idx="12"/>
          </p:nvPr>
        </p:nvSpPr>
        <p:spPr>
          <a:xfrm>
            <a:off x="8556775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B0E0E6"/>
                </a:solidFill>
                <a:effectLst/>
                <a:uLnTx/>
                <a:uFillTx/>
                <a:latin typeface="Nixie One"/>
                <a:sym typeface="Nixie One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B0E0E6"/>
              </a:solidFill>
              <a:effectLst/>
              <a:uLnTx/>
              <a:uFillTx/>
              <a:latin typeface="Nixie One"/>
              <a:sym typeface="Nixie On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3"/>
          <p:cNvSpPr txBox="1">
            <a:spLocks noGrp="1"/>
          </p:cNvSpPr>
          <p:nvPr>
            <p:ph type="body" idx="4294967295"/>
          </p:nvPr>
        </p:nvSpPr>
        <p:spPr>
          <a:xfrm>
            <a:off x="2776264" y="-35441"/>
            <a:ext cx="3092910" cy="7394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highlight>
                  <a:schemeClr val="accent1"/>
                </a:highlight>
                <a:latin typeface="Times New Roman" panose="02020603050405020304" pitchFamily="18" charset="0"/>
                <a:ea typeface="Nixie One"/>
                <a:cs typeface="Times New Roman" panose="02020603050405020304" pitchFamily="18" charset="0"/>
                <a:sym typeface="Nixie One"/>
              </a:rPr>
              <a:t>Working Screens</a:t>
            </a:r>
            <a:endParaRPr sz="3200" dirty="0">
              <a:solidFill>
                <a:schemeClr val="dk1"/>
              </a:solidFill>
              <a:highlight>
                <a:schemeClr val="accent1"/>
              </a:highlight>
              <a:latin typeface="Times New Roman" panose="02020603050405020304" pitchFamily="18" charset="0"/>
              <a:ea typeface="Nixie One"/>
              <a:cs typeface="Times New Roman" panose="02020603050405020304" pitchFamily="18" charset="0"/>
              <a:sym typeface="Nixie One"/>
            </a:endParaRPr>
          </a:p>
        </p:txBody>
      </p:sp>
      <p:sp>
        <p:nvSpPr>
          <p:cNvPr id="293" name="Google Shape;293;p33"/>
          <p:cNvSpPr txBox="1">
            <a:spLocks noGrp="1"/>
          </p:cNvSpPr>
          <p:nvPr>
            <p:ph type="sldNum" idx="12"/>
          </p:nvPr>
        </p:nvSpPr>
        <p:spPr>
          <a:xfrm>
            <a:off x="8556775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235154" y="1056167"/>
            <a:ext cx="1905534" cy="3851615"/>
            <a:chOff x="2547150" y="238125"/>
            <a:chExt cx="2525675" cy="5238750"/>
          </a:xfrm>
        </p:grpSpPr>
        <p:sp>
          <p:nvSpPr>
            <p:cNvPr id="295" name="Google Shape;295;p3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" name="Google Shape;296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294;p33">
            <a:extLst>
              <a:ext uri="{FF2B5EF4-FFF2-40B4-BE49-F238E27FC236}">
                <a16:creationId xmlns:a16="http://schemas.microsoft.com/office/drawing/2014/main" id="{16B499B1-D65A-40AB-9C47-090E7B4ACBDB}"/>
              </a:ext>
            </a:extLst>
          </p:cNvPr>
          <p:cNvGrpSpPr/>
          <p:nvPr/>
        </p:nvGrpSpPr>
        <p:grpSpPr>
          <a:xfrm>
            <a:off x="2417185" y="1036275"/>
            <a:ext cx="1905534" cy="3851615"/>
            <a:chOff x="2547150" y="238125"/>
            <a:chExt cx="2525675" cy="5238750"/>
          </a:xfrm>
        </p:grpSpPr>
        <p:sp>
          <p:nvSpPr>
            <p:cNvPr id="11" name="Google Shape;295;p33">
              <a:extLst>
                <a:ext uri="{FF2B5EF4-FFF2-40B4-BE49-F238E27FC236}">
                  <a16:creationId xmlns:a16="http://schemas.microsoft.com/office/drawing/2014/main" id="{CB4BF727-4F53-4C04-AC2B-154E21D83713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296;p33">
              <a:extLst>
                <a:ext uri="{FF2B5EF4-FFF2-40B4-BE49-F238E27FC236}">
                  <a16:creationId xmlns:a16="http://schemas.microsoft.com/office/drawing/2014/main" id="{7DD8E5FA-DBE9-4E49-9A78-AEDE98738988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97;p33">
              <a:extLst>
                <a:ext uri="{FF2B5EF4-FFF2-40B4-BE49-F238E27FC236}">
                  <a16:creationId xmlns:a16="http://schemas.microsoft.com/office/drawing/2014/main" id="{E3650D01-DF9E-4B87-89B5-F0BAA9911B4C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98;p33">
              <a:extLst>
                <a:ext uri="{FF2B5EF4-FFF2-40B4-BE49-F238E27FC236}">
                  <a16:creationId xmlns:a16="http://schemas.microsoft.com/office/drawing/2014/main" id="{D5445D68-D5E6-4434-85A5-E3EF5561D966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294;p33">
            <a:extLst>
              <a:ext uri="{FF2B5EF4-FFF2-40B4-BE49-F238E27FC236}">
                <a16:creationId xmlns:a16="http://schemas.microsoft.com/office/drawing/2014/main" id="{1EEA96ED-AB40-4254-8DEC-E46ABDCF5141}"/>
              </a:ext>
            </a:extLst>
          </p:cNvPr>
          <p:cNvGrpSpPr/>
          <p:nvPr/>
        </p:nvGrpSpPr>
        <p:grpSpPr>
          <a:xfrm>
            <a:off x="887687" y="1036275"/>
            <a:ext cx="5676887" cy="4066117"/>
            <a:chOff x="3008050" y="-203503"/>
            <a:chExt cx="7524385" cy="5530503"/>
          </a:xfrm>
        </p:grpSpPr>
        <p:sp>
          <p:nvSpPr>
            <p:cNvPr id="16" name="Google Shape;295;p33">
              <a:extLst>
                <a:ext uri="{FF2B5EF4-FFF2-40B4-BE49-F238E27FC236}">
                  <a16:creationId xmlns:a16="http://schemas.microsoft.com/office/drawing/2014/main" id="{F7B4ACA5-B0F0-459D-9FDE-1ABDC601E035}"/>
                </a:ext>
              </a:extLst>
            </p:cNvPr>
            <p:cNvSpPr/>
            <p:nvPr/>
          </p:nvSpPr>
          <p:spPr>
            <a:xfrm>
              <a:off x="8006760" y="-203503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296;p33">
              <a:extLst>
                <a:ext uri="{FF2B5EF4-FFF2-40B4-BE49-F238E27FC236}">
                  <a16:creationId xmlns:a16="http://schemas.microsoft.com/office/drawing/2014/main" id="{21292BF1-B877-4067-BA6D-FEFB162CFDDA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7;p33">
              <a:extLst>
                <a:ext uri="{FF2B5EF4-FFF2-40B4-BE49-F238E27FC236}">
                  <a16:creationId xmlns:a16="http://schemas.microsoft.com/office/drawing/2014/main" id="{803F0197-F40D-4530-AA0F-F1AF65FFB16D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8;p33">
              <a:extLst>
                <a:ext uri="{FF2B5EF4-FFF2-40B4-BE49-F238E27FC236}">
                  <a16:creationId xmlns:a16="http://schemas.microsoft.com/office/drawing/2014/main" id="{FC5543B5-1D01-4EE4-B295-347C6D1492EE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94;p33">
            <a:extLst>
              <a:ext uri="{FF2B5EF4-FFF2-40B4-BE49-F238E27FC236}">
                <a16:creationId xmlns:a16="http://schemas.microsoft.com/office/drawing/2014/main" id="{D0BA476E-AFAC-4450-9D69-3AD18F4174E3}"/>
              </a:ext>
            </a:extLst>
          </p:cNvPr>
          <p:cNvGrpSpPr/>
          <p:nvPr/>
        </p:nvGrpSpPr>
        <p:grpSpPr>
          <a:xfrm>
            <a:off x="6921511" y="1032243"/>
            <a:ext cx="1905534" cy="3851615"/>
            <a:chOff x="2547150" y="238125"/>
            <a:chExt cx="2525675" cy="5238750"/>
          </a:xfrm>
        </p:grpSpPr>
        <p:sp>
          <p:nvSpPr>
            <p:cNvPr id="21" name="Google Shape;295;p33">
              <a:extLst>
                <a:ext uri="{FF2B5EF4-FFF2-40B4-BE49-F238E27FC236}">
                  <a16:creationId xmlns:a16="http://schemas.microsoft.com/office/drawing/2014/main" id="{E319F8CC-6EB9-408C-8C2D-1AAFEEA72180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296;p33">
              <a:extLst>
                <a:ext uri="{FF2B5EF4-FFF2-40B4-BE49-F238E27FC236}">
                  <a16:creationId xmlns:a16="http://schemas.microsoft.com/office/drawing/2014/main" id="{44AF143D-50B4-4543-9200-F94C04EEB0E0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7;p33">
              <a:extLst>
                <a:ext uri="{FF2B5EF4-FFF2-40B4-BE49-F238E27FC236}">
                  <a16:creationId xmlns:a16="http://schemas.microsoft.com/office/drawing/2014/main" id="{3D3F9E02-165F-45F9-8D16-75B2281B2E2B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8;p33">
              <a:extLst>
                <a:ext uri="{FF2B5EF4-FFF2-40B4-BE49-F238E27FC236}">
                  <a16:creationId xmlns:a16="http://schemas.microsoft.com/office/drawing/2014/main" id="{5F250A67-E8CA-49CC-8DD6-93A3FFB3737D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0F3C1A1-AE8A-456A-8E96-30EC62BE2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2475" y="1410191"/>
            <a:ext cx="1811548" cy="31449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C63537-6F5B-47B2-AB77-EE7EA1E48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8260" y="1339314"/>
            <a:ext cx="1866313" cy="321582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E06D24E-DFFA-496E-92B2-153C8282F2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285" y="1410191"/>
            <a:ext cx="1821184" cy="314494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C3A824C-4F9B-45DB-A6CE-ADD67FB136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8163" y="1410192"/>
            <a:ext cx="1797242" cy="31210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3"/>
          <p:cNvSpPr txBox="1">
            <a:spLocks noGrp="1"/>
          </p:cNvSpPr>
          <p:nvPr>
            <p:ph type="body" idx="4294967295"/>
          </p:nvPr>
        </p:nvSpPr>
        <p:spPr>
          <a:xfrm>
            <a:off x="2776264" y="-35441"/>
            <a:ext cx="3092910" cy="7394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highlight>
                  <a:schemeClr val="accent1"/>
                </a:highlight>
                <a:latin typeface="Times New Roman" panose="02020603050405020304" pitchFamily="18" charset="0"/>
                <a:ea typeface="Nixie One"/>
                <a:cs typeface="Times New Roman" panose="02020603050405020304" pitchFamily="18" charset="0"/>
                <a:sym typeface="Nixie One"/>
              </a:rPr>
              <a:t>Working Screens</a:t>
            </a:r>
            <a:endParaRPr sz="3200" dirty="0">
              <a:solidFill>
                <a:schemeClr val="dk1"/>
              </a:solidFill>
              <a:highlight>
                <a:schemeClr val="accent1"/>
              </a:highlight>
              <a:latin typeface="Times New Roman" panose="02020603050405020304" pitchFamily="18" charset="0"/>
              <a:ea typeface="Nixie One"/>
              <a:cs typeface="Times New Roman" panose="02020603050405020304" pitchFamily="18" charset="0"/>
              <a:sym typeface="Nixie One"/>
            </a:endParaRPr>
          </a:p>
        </p:txBody>
      </p:sp>
      <p:sp>
        <p:nvSpPr>
          <p:cNvPr id="293" name="Google Shape;293;p33"/>
          <p:cNvSpPr txBox="1">
            <a:spLocks noGrp="1"/>
          </p:cNvSpPr>
          <p:nvPr>
            <p:ph type="sldNum" idx="12"/>
          </p:nvPr>
        </p:nvSpPr>
        <p:spPr>
          <a:xfrm>
            <a:off x="8556775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B0E0E6"/>
                </a:solidFill>
                <a:effectLst/>
                <a:uLnTx/>
                <a:uFillTx/>
                <a:latin typeface="Nixie One"/>
                <a:sym typeface="Nixie One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B0E0E6"/>
              </a:solidFill>
              <a:effectLst/>
              <a:uLnTx/>
              <a:uFillTx/>
              <a:latin typeface="Nixie One"/>
              <a:sym typeface="Nixie One"/>
            </a:endParaRPr>
          </a:p>
        </p:txBody>
      </p:sp>
      <p:grpSp>
        <p:nvGrpSpPr>
          <p:cNvPr id="294" name="Google Shape;294;p33"/>
          <p:cNvGrpSpPr/>
          <p:nvPr/>
        </p:nvGrpSpPr>
        <p:grpSpPr>
          <a:xfrm>
            <a:off x="235154" y="1056167"/>
            <a:ext cx="1905534" cy="3851615"/>
            <a:chOff x="2547150" y="238125"/>
            <a:chExt cx="2525675" cy="5238750"/>
          </a:xfrm>
        </p:grpSpPr>
        <p:sp>
          <p:nvSpPr>
            <p:cNvPr id="295" name="Google Shape;295;p3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" name="Google Shape;294;p33">
            <a:extLst>
              <a:ext uri="{FF2B5EF4-FFF2-40B4-BE49-F238E27FC236}">
                <a16:creationId xmlns:a16="http://schemas.microsoft.com/office/drawing/2014/main" id="{16B499B1-D65A-40AB-9C47-090E7B4ACBDB}"/>
              </a:ext>
            </a:extLst>
          </p:cNvPr>
          <p:cNvGrpSpPr/>
          <p:nvPr/>
        </p:nvGrpSpPr>
        <p:grpSpPr>
          <a:xfrm>
            <a:off x="2417185" y="1036275"/>
            <a:ext cx="1905534" cy="3851615"/>
            <a:chOff x="2547150" y="238125"/>
            <a:chExt cx="2525675" cy="5238750"/>
          </a:xfrm>
        </p:grpSpPr>
        <p:sp>
          <p:nvSpPr>
            <p:cNvPr id="11" name="Google Shape;295;p33">
              <a:extLst>
                <a:ext uri="{FF2B5EF4-FFF2-40B4-BE49-F238E27FC236}">
                  <a16:creationId xmlns:a16="http://schemas.microsoft.com/office/drawing/2014/main" id="{CB4BF727-4F53-4C04-AC2B-154E21D83713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296;p33">
              <a:extLst>
                <a:ext uri="{FF2B5EF4-FFF2-40B4-BE49-F238E27FC236}">
                  <a16:creationId xmlns:a16="http://schemas.microsoft.com/office/drawing/2014/main" id="{7DD8E5FA-DBE9-4E49-9A78-AEDE98738988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297;p33">
              <a:extLst>
                <a:ext uri="{FF2B5EF4-FFF2-40B4-BE49-F238E27FC236}">
                  <a16:creationId xmlns:a16="http://schemas.microsoft.com/office/drawing/2014/main" id="{E3650D01-DF9E-4B87-89B5-F0BAA9911B4C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298;p33">
              <a:extLst>
                <a:ext uri="{FF2B5EF4-FFF2-40B4-BE49-F238E27FC236}">
                  <a16:creationId xmlns:a16="http://schemas.microsoft.com/office/drawing/2014/main" id="{D5445D68-D5E6-4434-85A5-E3EF5561D966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5" name="Google Shape;294;p33">
            <a:extLst>
              <a:ext uri="{FF2B5EF4-FFF2-40B4-BE49-F238E27FC236}">
                <a16:creationId xmlns:a16="http://schemas.microsoft.com/office/drawing/2014/main" id="{1EEA96ED-AB40-4254-8DEC-E46ABDCF5141}"/>
              </a:ext>
            </a:extLst>
          </p:cNvPr>
          <p:cNvGrpSpPr/>
          <p:nvPr/>
        </p:nvGrpSpPr>
        <p:grpSpPr>
          <a:xfrm>
            <a:off x="887687" y="1036275"/>
            <a:ext cx="5676887" cy="4066117"/>
            <a:chOff x="3008050" y="-203503"/>
            <a:chExt cx="7524385" cy="5530503"/>
          </a:xfrm>
        </p:grpSpPr>
        <p:sp>
          <p:nvSpPr>
            <p:cNvPr id="16" name="Google Shape;295;p33">
              <a:extLst>
                <a:ext uri="{FF2B5EF4-FFF2-40B4-BE49-F238E27FC236}">
                  <a16:creationId xmlns:a16="http://schemas.microsoft.com/office/drawing/2014/main" id="{F7B4ACA5-B0F0-459D-9FDE-1ABDC601E035}"/>
                </a:ext>
              </a:extLst>
            </p:cNvPr>
            <p:cNvSpPr/>
            <p:nvPr/>
          </p:nvSpPr>
          <p:spPr>
            <a:xfrm>
              <a:off x="8006760" y="-203503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296;p33">
              <a:extLst>
                <a:ext uri="{FF2B5EF4-FFF2-40B4-BE49-F238E27FC236}">
                  <a16:creationId xmlns:a16="http://schemas.microsoft.com/office/drawing/2014/main" id="{21292BF1-B877-4067-BA6D-FEFB162CFDDA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297;p33">
              <a:extLst>
                <a:ext uri="{FF2B5EF4-FFF2-40B4-BE49-F238E27FC236}">
                  <a16:creationId xmlns:a16="http://schemas.microsoft.com/office/drawing/2014/main" id="{803F0197-F40D-4530-AA0F-F1AF65FFB16D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298;p33">
              <a:extLst>
                <a:ext uri="{FF2B5EF4-FFF2-40B4-BE49-F238E27FC236}">
                  <a16:creationId xmlns:a16="http://schemas.microsoft.com/office/drawing/2014/main" id="{FC5543B5-1D01-4EE4-B295-347C6D1492EE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0" name="Google Shape;294;p33">
            <a:extLst>
              <a:ext uri="{FF2B5EF4-FFF2-40B4-BE49-F238E27FC236}">
                <a16:creationId xmlns:a16="http://schemas.microsoft.com/office/drawing/2014/main" id="{D0BA476E-AFAC-4450-9D69-3AD18F4174E3}"/>
              </a:ext>
            </a:extLst>
          </p:cNvPr>
          <p:cNvGrpSpPr/>
          <p:nvPr/>
        </p:nvGrpSpPr>
        <p:grpSpPr>
          <a:xfrm>
            <a:off x="6921511" y="1032243"/>
            <a:ext cx="1905534" cy="3851615"/>
            <a:chOff x="2547150" y="238125"/>
            <a:chExt cx="2525675" cy="5238750"/>
          </a:xfrm>
        </p:grpSpPr>
        <p:sp>
          <p:nvSpPr>
            <p:cNvPr id="21" name="Google Shape;295;p33">
              <a:extLst>
                <a:ext uri="{FF2B5EF4-FFF2-40B4-BE49-F238E27FC236}">
                  <a16:creationId xmlns:a16="http://schemas.microsoft.com/office/drawing/2014/main" id="{E319F8CC-6EB9-408C-8C2D-1AAFEEA72180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296;p33">
              <a:extLst>
                <a:ext uri="{FF2B5EF4-FFF2-40B4-BE49-F238E27FC236}">
                  <a16:creationId xmlns:a16="http://schemas.microsoft.com/office/drawing/2014/main" id="{44AF143D-50B4-4543-9200-F94C04EEB0E0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297;p33">
              <a:extLst>
                <a:ext uri="{FF2B5EF4-FFF2-40B4-BE49-F238E27FC236}">
                  <a16:creationId xmlns:a16="http://schemas.microsoft.com/office/drawing/2014/main" id="{3D3F9E02-165F-45F9-8D16-75B2281B2E2B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298;p33">
              <a:extLst>
                <a:ext uri="{FF2B5EF4-FFF2-40B4-BE49-F238E27FC236}">
                  <a16:creationId xmlns:a16="http://schemas.microsoft.com/office/drawing/2014/main" id="{5F250A67-E8CA-49CC-8DD6-93A3FFB3737D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3171293-FE8D-463D-B8B1-5138260E4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310" y="1394332"/>
            <a:ext cx="1853610" cy="312505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0BBCCED-BA57-40FC-9890-B1B95DAF4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292" y="1410191"/>
            <a:ext cx="1835844" cy="314494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581B50F-7FC6-4FB7-BDB7-EA47277FCB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4946" y="1394332"/>
            <a:ext cx="1798284" cy="314091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B740262-DC4D-4220-9CB6-005E5FB01B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4743" y="1410191"/>
            <a:ext cx="1797655" cy="314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651424"/>
      </p:ext>
    </p:extLst>
  </p:cSld>
  <p:clrMapOvr>
    <a:masterClrMapping/>
  </p:clrMapOvr>
</p:sld>
</file>

<file path=ppt/theme/theme1.xml><?xml version="1.0" encoding="utf-8"?>
<a:theme xmlns:a="http://schemas.openxmlformats.org/drawingml/2006/main" name="Hamlet template">
  <a:themeElements>
    <a:clrScheme name="Custom 347">
      <a:dk1>
        <a:srgbClr val="222222"/>
      </a:dk1>
      <a:lt1>
        <a:srgbClr val="FFFFFF"/>
      </a:lt1>
      <a:dk2>
        <a:srgbClr val="666666"/>
      </a:dk2>
      <a:lt2>
        <a:srgbClr val="F3F3F3"/>
      </a:lt2>
      <a:accent1>
        <a:srgbClr val="B0E0E6"/>
      </a:accent1>
      <a:accent2>
        <a:srgbClr val="5BB0BB"/>
      </a:accent2>
      <a:accent3>
        <a:srgbClr val="DC143C"/>
      </a:accent3>
      <a:accent4>
        <a:srgbClr val="C07F8C"/>
      </a:accent4>
      <a:accent5>
        <a:srgbClr val="222222"/>
      </a:accent5>
      <a:accent6>
        <a:srgbClr val="666666"/>
      </a:accent6>
      <a:hlink>
        <a:srgbClr val="B0E0E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1015</TotalTime>
  <Words>478</Words>
  <Application>Microsoft Office PowerPoint</Application>
  <PresentationFormat>On-screen Show (16:9)</PresentationFormat>
  <Paragraphs>114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Wingdings</vt:lpstr>
      <vt:lpstr>Nixie One</vt:lpstr>
      <vt:lpstr>Calibri</vt:lpstr>
      <vt:lpstr>Raleway</vt:lpstr>
      <vt:lpstr>Raleway Thin</vt:lpstr>
      <vt:lpstr>Times New Roman</vt:lpstr>
      <vt:lpstr>Hamlet template</vt:lpstr>
      <vt:lpstr>SCHEDULING EVENTS</vt:lpstr>
      <vt:lpstr>Agenda</vt:lpstr>
      <vt:lpstr>What is Scheduling Events</vt:lpstr>
      <vt:lpstr>How did we do ?</vt:lpstr>
      <vt:lpstr>PowerPoint Presentation</vt:lpstr>
      <vt:lpstr>Technologies used?</vt:lpstr>
      <vt:lpstr>Problems Faced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Team working remotely</vt:lpstr>
      <vt:lpstr>Strenghts </vt:lpstr>
      <vt:lpstr>Team Presentation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nagasravani9@gmail.com</cp:lastModifiedBy>
  <cp:revision>179</cp:revision>
  <dcterms:modified xsi:type="dcterms:W3CDTF">2021-08-30T03:40:49Z</dcterms:modified>
</cp:coreProperties>
</file>